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6" r:id="rId2"/>
    <p:sldId id="263" r:id="rId3"/>
    <p:sldId id="262" r:id="rId4"/>
    <p:sldId id="257" r:id="rId5"/>
    <p:sldId id="266" r:id="rId6"/>
    <p:sldId id="258" r:id="rId7"/>
    <p:sldId id="264" r:id="rId8"/>
    <p:sldId id="267" r:id="rId9"/>
    <p:sldId id="259" r:id="rId10"/>
    <p:sldId id="268" r:id="rId11"/>
    <p:sldId id="260" r:id="rId12"/>
    <p:sldId id="269" r:id="rId13"/>
    <p:sldId id="265" r:id="rId14"/>
    <p:sldId id="270" r:id="rId15"/>
    <p:sldId id="261"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6363"/>
    <a:srgbClr val="E5AE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0" d="100"/>
          <a:sy n="110" d="100"/>
        </p:scale>
        <p:origin x="4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4FD2957-8595-499F-896A-E9A0888D058B}"/>
              </a:ext>
              <a:ext uri="{C183D7F6-B498-43B3-948B-1728B52AA6E4}">
                <adec:decorative xmlns:adec="http://schemas.microsoft.com/office/drawing/2017/decorative" val="1"/>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9" name="Rectangle 8">
            <a:extLst>
              <a:ext uri="{FF2B5EF4-FFF2-40B4-BE49-F238E27FC236}">
                <a16:creationId xmlns:a16="http://schemas.microsoft.com/office/drawing/2014/main" id="{1C44A184-010C-483F-8B5A-3D1E7E6EF981}"/>
              </a:ext>
              <a:ext uri="{C183D7F6-B498-43B3-948B-1728B52AA6E4}">
                <adec:decorative xmlns:adec="http://schemas.microsoft.com/office/drawing/2017/decorative" val="1"/>
              </a:ext>
            </a:extLst>
          </p:cNvPr>
          <p:cNvSpPr/>
          <p:nvPr/>
        </p:nvSpPr>
        <p:spPr>
          <a:xfrm>
            <a:off x="1" y="0"/>
            <a:ext cx="8115300" cy="6858000"/>
          </a:xfrm>
          <a:prstGeom prst="rect">
            <a:avLst/>
          </a:prstGeom>
          <a:solidFill>
            <a:srgbClr val="29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18" name="Picture Placeholder 16">
            <a:extLst>
              <a:ext uri="{FF2B5EF4-FFF2-40B4-BE49-F238E27FC236}">
                <a16:creationId xmlns:a16="http://schemas.microsoft.com/office/drawing/2014/main" id="{38823550-6B12-4BFD-9C91-668B623E3536}"/>
              </a:ext>
            </a:extLst>
          </p:cNvPr>
          <p:cNvSpPr>
            <a:spLocks noGrp="1"/>
          </p:cNvSpPr>
          <p:nvPr>
            <p:ph type="pic" sz="quarter" idx="13" hasCustomPrompt="1"/>
          </p:nvPr>
        </p:nvSpPr>
        <p:spPr>
          <a:xfrm>
            <a:off x="8113533" y="0"/>
            <a:ext cx="4082983" cy="6858000"/>
          </a:xfrm>
        </p:spPr>
        <p:txBody>
          <a:bodyPr/>
          <a:lstStyle>
            <a:lvl1pPr marL="0" indent="0" algn="ctr">
              <a:buNone/>
              <a:defRPr/>
            </a:lvl1pPr>
          </a:lstStyle>
          <a:p>
            <a:r>
              <a:rPr lang="en-US" dirty="0"/>
              <a:t>Click to add photo</a:t>
            </a:r>
          </a:p>
        </p:txBody>
      </p:sp>
      <p:pic>
        <p:nvPicPr>
          <p:cNvPr id="13" name="Picture 12" descr="Background pattern&#10;&#10;Description automatically generated">
            <a:extLst>
              <a:ext uri="{FF2B5EF4-FFF2-40B4-BE49-F238E27FC236}">
                <a16:creationId xmlns:a16="http://schemas.microsoft.com/office/drawing/2014/main" id="{D1D6B222-9464-DFB2-D887-FE9CABD9BA2F}"/>
              </a:ext>
            </a:extLst>
          </p:cNvPr>
          <p:cNvPicPr>
            <a:picLocks noChangeAspect="1"/>
          </p:cNvPicPr>
          <p:nvPr/>
        </p:nvPicPr>
        <p:blipFill rotWithShape="1">
          <a:blip r:embed="rId2">
            <a:extLst>
              <a:ext uri="{28A0092B-C50C-407E-A947-70E740481C1C}">
                <a14:useLocalDpi xmlns:a14="http://schemas.microsoft.com/office/drawing/2010/main" val="0"/>
              </a:ext>
            </a:extLst>
          </a:blip>
          <a:srcRect l="5871"/>
          <a:stretch/>
        </p:blipFill>
        <p:spPr>
          <a:xfrm>
            <a:off x="-4516" y="-10630"/>
            <a:ext cx="8118552" cy="6858000"/>
          </a:xfrm>
          <a:prstGeom prst="rect">
            <a:avLst/>
          </a:prstGeom>
        </p:spPr>
      </p:pic>
      <p:pic>
        <p:nvPicPr>
          <p:cNvPr id="14" name="Picture 13">
            <a:extLst>
              <a:ext uri="{FF2B5EF4-FFF2-40B4-BE49-F238E27FC236}">
                <a16:creationId xmlns:a16="http://schemas.microsoft.com/office/drawing/2014/main" id="{6EFDAFCA-1C29-54A5-B144-002F40272C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044" y="1333589"/>
            <a:ext cx="482540" cy="482540"/>
          </a:xfrm>
          <a:prstGeom prst="rect">
            <a:avLst/>
          </a:prstGeom>
        </p:spPr>
      </p:pic>
      <p:sp>
        <p:nvSpPr>
          <p:cNvPr id="15" name="Title 1">
            <a:extLst>
              <a:ext uri="{FF2B5EF4-FFF2-40B4-BE49-F238E27FC236}">
                <a16:creationId xmlns:a16="http://schemas.microsoft.com/office/drawing/2014/main" id="{26C49775-68CF-36D5-D4E5-2BAA7664DC82}"/>
              </a:ext>
            </a:extLst>
          </p:cNvPr>
          <p:cNvSpPr>
            <a:spLocks noGrp="1"/>
          </p:cNvSpPr>
          <p:nvPr>
            <p:ph type="ctrTitle"/>
          </p:nvPr>
        </p:nvSpPr>
        <p:spPr>
          <a:xfrm>
            <a:off x="649044" y="2073349"/>
            <a:ext cx="6815446" cy="1212112"/>
          </a:xfrm>
        </p:spPr>
        <p:txBody>
          <a:bodyPr lIns="0" anchor="t">
            <a:normAutofit/>
          </a:bodyPr>
          <a:lstStyle>
            <a:lvl1pPr>
              <a:defRPr sz="3600" b="0" spc="-20" baseline="0">
                <a:solidFill>
                  <a:schemeClr val="bg1"/>
                </a:solidFill>
              </a:defRPr>
            </a:lvl1pPr>
          </a:lstStyle>
          <a:p>
            <a:r>
              <a:rPr lang="en-US"/>
              <a:t>Click to edit Master title style</a:t>
            </a:r>
            <a:endParaRPr lang="en-US" dirty="0"/>
          </a:p>
        </p:txBody>
      </p:sp>
      <p:sp>
        <p:nvSpPr>
          <p:cNvPr id="16" name="Subtitle 2">
            <a:extLst>
              <a:ext uri="{FF2B5EF4-FFF2-40B4-BE49-F238E27FC236}">
                <a16:creationId xmlns:a16="http://schemas.microsoft.com/office/drawing/2014/main" id="{320810EC-4DC6-F776-2443-32356B832C59}"/>
              </a:ext>
            </a:extLst>
          </p:cNvPr>
          <p:cNvSpPr>
            <a:spLocks noGrp="1"/>
          </p:cNvSpPr>
          <p:nvPr>
            <p:ph type="subTitle" idx="1"/>
          </p:nvPr>
        </p:nvSpPr>
        <p:spPr>
          <a:xfrm>
            <a:off x="649044" y="3300722"/>
            <a:ext cx="6437555" cy="1303176"/>
          </a:xfrm>
        </p:spPr>
        <p:txBody>
          <a:bodyPr lIns="0" anchor="t">
            <a:normAutofit/>
          </a:bodyPr>
          <a:lstStyle>
            <a:lvl1pPr marL="0" indent="0">
              <a:lnSpc>
                <a:spcPct val="100000"/>
              </a:lnSpc>
              <a:buNone/>
              <a:defRPr sz="1700" b="0">
                <a:solidFill>
                  <a:schemeClr val="bg1"/>
                </a:solidFill>
              </a:defRPr>
            </a:lvl1pPr>
          </a:lstStyle>
          <a:p>
            <a:r>
              <a:rPr lang="en-US"/>
              <a:t>Click to edit Master subtitle style</a:t>
            </a:r>
            <a:endParaRPr lang="en-US" dirty="0"/>
          </a:p>
        </p:txBody>
      </p:sp>
      <p:pic>
        <p:nvPicPr>
          <p:cNvPr id="2" name="Picture 1" descr="Graphical user interface&#10;&#10;Description automatically generated with low confidence">
            <a:extLst>
              <a:ext uri="{FF2B5EF4-FFF2-40B4-BE49-F238E27FC236}">
                <a16:creationId xmlns:a16="http://schemas.microsoft.com/office/drawing/2014/main" id="{82577D87-7FDE-5D2D-7F03-CF47127326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044" y="4619159"/>
            <a:ext cx="2757510" cy="1378755"/>
          </a:xfrm>
          <a:prstGeom prst="rect">
            <a:avLst/>
          </a:prstGeom>
        </p:spPr>
      </p:pic>
    </p:spTree>
    <p:extLst>
      <p:ext uri="{BB962C8B-B14F-4D97-AF65-F5344CB8AC3E}">
        <p14:creationId xmlns:p14="http://schemas.microsoft.com/office/powerpoint/2010/main" val="3004669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5" name="Content Placeholder 8">
            <a:extLst>
              <a:ext uri="{FF2B5EF4-FFF2-40B4-BE49-F238E27FC236}">
                <a16:creationId xmlns:a16="http://schemas.microsoft.com/office/drawing/2014/main" id="{5298996E-A51C-06FB-91FF-E09DEA56DE31}"/>
              </a:ext>
            </a:extLst>
          </p:cNvPr>
          <p:cNvSpPr>
            <a:spLocks noGrp="1"/>
          </p:cNvSpPr>
          <p:nvPr>
            <p:ph sz="quarter" idx="14" hasCustomPrompt="1"/>
          </p:nvPr>
        </p:nvSpPr>
        <p:spPr>
          <a:xfrm>
            <a:off x="871868" y="1977273"/>
            <a:ext cx="4327451" cy="3925051"/>
          </a:xfrm>
        </p:spPr>
        <p:txBody>
          <a:bodyPr>
            <a:normAutofit/>
          </a:bodyPr>
          <a:lstStyle>
            <a:lvl1pPr>
              <a:buClr>
                <a:srgbClr val="DB70C9"/>
              </a:buClr>
              <a:defRPr sz="2700"/>
            </a:lvl1pPr>
          </a:lstStyle>
          <a:p>
            <a:pPr lvl="0"/>
            <a:r>
              <a:rPr lang="en-US" dirty="0"/>
              <a:t>Click to add content</a:t>
            </a:r>
          </a:p>
        </p:txBody>
      </p:sp>
      <p:sp>
        <p:nvSpPr>
          <p:cNvPr id="2" name="Rectangle 1">
            <a:extLst>
              <a:ext uri="{FF2B5EF4-FFF2-40B4-BE49-F238E27FC236}">
                <a16:creationId xmlns:a16="http://schemas.microsoft.com/office/drawing/2014/main" id="{34A42DEE-636F-4A79-B56A-5AF989E1FDC5}"/>
              </a:ext>
              <a:ext uri="{C183D7F6-B498-43B3-948B-1728B52AA6E4}">
                <adec:decorative xmlns:adec="http://schemas.microsoft.com/office/drawing/2017/decorative" val="1"/>
              </a:ext>
            </a:extLst>
          </p:cNvPr>
          <p:cNvSpPr/>
          <p:nvPr/>
        </p:nvSpPr>
        <p:spPr>
          <a:xfrm>
            <a:off x="0" y="0"/>
            <a:ext cx="12192000" cy="1150467"/>
          </a:xfrm>
          <a:prstGeom prst="rect">
            <a:avLst/>
          </a:prstGeom>
          <a:solidFill>
            <a:srgbClr val="29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B75C9195-04C9-4D9A-B613-44A5F5900DBD}"/>
              </a:ext>
            </a:extLst>
          </p:cNvPr>
          <p:cNvSpPr>
            <a:spLocks noGrp="1"/>
          </p:cNvSpPr>
          <p:nvPr>
            <p:ph type="title" hasCustomPrompt="1"/>
          </p:nvPr>
        </p:nvSpPr>
        <p:spPr>
          <a:xfrm>
            <a:off x="457200" y="194783"/>
            <a:ext cx="9421177" cy="769493"/>
          </a:xfrm>
        </p:spPr>
        <p:txBody>
          <a:bodyPr anchor="ctr"/>
          <a:lstStyle>
            <a:lvl1pPr>
              <a:lnSpc>
                <a:spcPct val="100000"/>
              </a:lnSpc>
              <a:defRPr spc="-20" baseline="0">
                <a:solidFill>
                  <a:schemeClr val="bg1"/>
                </a:solidFill>
              </a:defRPr>
            </a:lvl1pPr>
          </a:lstStyle>
          <a:p>
            <a:r>
              <a:rPr lang="en-US" dirty="0"/>
              <a:t>Click to add title</a:t>
            </a:r>
          </a:p>
        </p:txBody>
      </p:sp>
      <p:sp>
        <p:nvSpPr>
          <p:cNvPr id="3" name="Date Placeholder 3">
            <a:extLst>
              <a:ext uri="{FF2B5EF4-FFF2-40B4-BE49-F238E27FC236}">
                <a16:creationId xmlns:a16="http://schemas.microsoft.com/office/drawing/2014/main" id="{9CCCA2A5-4374-738C-A810-383CF376FCD2}"/>
              </a:ext>
            </a:extLst>
          </p:cNvPr>
          <p:cNvSpPr>
            <a:spLocks noGrp="1"/>
          </p:cNvSpPr>
          <p:nvPr>
            <p:ph type="dt" sz="half" idx="10"/>
          </p:nvPr>
        </p:nvSpPr>
        <p:spPr>
          <a:xfrm>
            <a:off x="7013448" y="6355080"/>
            <a:ext cx="4352544" cy="365125"/>
          </a:xfrm>
        </p:spPr>
        <p:txBody>
          <a:bodyPr/>
          <a:lstStyle>
            <a:lvl1pPr>
              <a:defRPr/>
            </a:lvl1pPr>
          </a:lstStyle>
          <a:p>
            <a:fld id="{BF8A7F84-A424-4311-BC82-D2D1C24B4389}" type="datetimeFigureOut">
              <a:rPr lang="en-US" smtClean="0"/>
              <a:t>5/17/2023</a:t>
            </a:fld>
            <a:endParaRPr lang="en-US"/>
          </a:p>
        </p:txBody>
      </p:sp>
      <p:sp>
        <p:nvSpPr>
          <p:cNvPr id="7" name="Slide Number Placeholder 5">
            <a:extLst>
              <a:ext uri="{FF2B5EF4-FFF2-40B4-BE49-F238E27FC236}">
                <a16:creationId xmlns:a16="http://schemas.microsoft.com/office/drawing/2014/main" id="{C32C4E46-C3C5-5BA9-F017-7A558B186B46}"/>
              </a:ext>
            </a:extLst>
          </p:cNvPr>
          <p:cNvSpPr>
            <a:spLocks noGrp="1"/>
          </p:cNvSpPr>
          <p:nvPr>
            <p:ph type="sldNum" sz="quarter" idx="12"/>
          </p:nvPr>
        </p:nvSpPr>
        <p:spPr>
          <a:xfrm>
            <a:off x="11365992" y="6356350"/>
            <a:ext cx="630936" cy="365125"/>
          </a:xfrm>
        </p:spPr>
        <p:txBody>
          <a:bodyPr/>
          <a:lstStyle>
            <a:lvl1pPr>
              <a:defRPr>
                <a:latin typeface="Neue Haas Grotesk Text Pro" panose="020B0504020202020204" pitchFamily="34" charset="0"/>
              </a:defRPr>
            </a:lvl1pPr>
          </a:lstStyle>
          <a:p>
            <a:fld id="{874A78E3-D89D-4C64-9217-9F1F06572864}" type="slidenum">
              <a:rPr lang="en-US" smtClean="0"/>
              <a:t>‹#›</a:t>
            </a:fld>
            <a:endParaRPr lang="en-US"/>
          </a:p>
        </p:txBody>
      </p:sp>
      <p:pic>
        <p:nvPicPr>
          <p:cNvPr id="11" name="Picture 10" descr="Background pattern&#10;&#10;Description automatically generated">
            <a:extLst>
              <a:ext uri="{FF2B5EF4-FFF2-40B4-BE49-F238E27FC236}">
                <a16:creationId xmlns:a16="http://schemas.microsoft.com/office/drawing/2014/main" id="{B5C20409-529A-834A-F76B-51CD1C0FDFEA}"/>
              </a:ext>
            </a:extLst>
          </p:cNvPr>
          <p:cNvPicPr>
            <a:picLocks noChangeAspect="1"/>
          </p:cNvPicPr>
          <p:nvPr/>
        </p:nvPicPr>
        <p:blipFill rotWithShape="1">
          <a:blip r:embed="rId2">
            <a:extLst>
              <a:ext uri="{28A0092B-C50C-407E-A947-70E740481C1C}">
                <a14:useLocalDpi xmlns:a14="http://schemas.microsoft.com/office/drawing/2010/main" val="0"/>
              </a:ext>
            </a:extLst>
          </a:blip>
          <a:srcRect l="5871" t="33539" b="55294"/>
          <a:stretch/>
        </p:blipFill>
        <p:spPr>
          <a:xfrm>
            <a:off x="-4516" y="0"/>
            <a:ext cx="12196516" cy="1150466"/>
          </a:xfrm>
          <a:prstGeom prst="rect">
            <a:avLst/>
          </a:prstGeom>
        </p:spPr>
      </p:pic>
      <p:pic>
        <p:nvPicPr>
          <p:cNvPr id="12" name="Picture 11" descr="Graphical user interface&#10;&#10;Description automatically generated with low confidence">
            <a:extLst>
              <a:ext uri="{FF2B5EF4-FFF2-40B4-BE49-F238E27FC236}">
                <a16:creationId xmlns:a16="http://schemas.microsoft.com/office/drawing/2014/main" id="{D257430B-2982-F755-55F6-3A805F0EC3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3598" y="197933"/>
            <a:ext cx="1587862" cy="793931"/>
          </a:xfrm>
          <a:prstGeom prst="rect">
            <a:avLst/>
          </a:prstGeom>
        </p:spPr>
      </p:pic>
      <p:sp>
        <p:nvSpPr>
          <p:cNvPr id="6" name="Picture Placeholder 16">
            <a:extLst>
              <a:ext uri="{FF2B5EF4-FFF2-40B4-BE49-F238E27FC236}">
                <a16:creationId xmlns:a16="http://schemas.microsoft.com/office/drawing/2014/main" id="{21E3108E-27A9-6E0C-20CB-CB660520F62A}"/>
              </a:ext>
            </a:extLst>
          </p:cNvPr>
          <p:cNvSpPr>
            <a:spLocks noGrp="1"/>
          </p:cNvSpPr>
          <p:nvPr>
            <p:ph type="pic" sz="quarter" idx="13" hasCustomPrompt="1"/>
          </p:nvPr>
        </p:nvSpPr>
        <p:spPr>
          <a:xfrm>
            <a:off x="6848929" y="2225298"/>
            <a:ext cx="4038600" cy="3429000"/>
          </a:xfrm>
        </p:spPr>
        <p:txBody>
          <a:bodyPr/>
          <a:lstStyle>
            <a:lvl1pPr marL="0" indent="0" algn="ctr">
              <a:buNone/>
              <a:defRPr/>
            </a:lvl1pPr>
          </a:lstStyle>
          <a:p>
            <a:r>
              <a:rPr lang="en-US" dirty="0"/>
              <a:t>Click to add photo</a:t>
            </a:r>
          </a:p>
        </p:txBody>
      </p:sp>
    </p:spTree>
    <p:extLst>
      <p:ext uri="{BB962C8B-B14F-4D97-AF65-F5344CB8AC3E}">
        <p14:creationId xmlns:p14="http://schemas.microsoft.com/office/powerpoint/2010/main" val="3527642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Logo Slide">
    <p:bg>
      <p:bgPr>
        <a:solidFill>
          <a:schemeClr val="tx1"/>
        </a:solidFill>
        <a:effectLst/>
      </p:bgPr>
    </p:bg>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9657344-3D26-EC35-8C13-63E6AD58D043}"/>
              </a:ext>
            </a:extLst>
          </p:cNvPr>
          <p:cNvSpPr>
            <a:spLocks noGrp="1"/>
          </p:cNvSpPr>
          <p:nvPr>
            <p:ph type="dt" sz="half" idx="10"/>
          </p:nvPr>
        </p:nvSpPr>
        <p:spPr>
          <a:xfrm>
            <a:off x="7013448" y="6355080"/>
            <a:ext cx="4352544" cy="365125"/>
          </a:xfrm>
        </p:spPr>
        <p:txBody>
          <a:bodyPr/>
          <a:lstStyle>
            <a:lvl1pPr>
              <a:defRPr>
                <a:solidFill>
                  <a:srgbClr val="FFFFFF"/>
                </a:solidFill>
              </a:defRPr>
            </a:lvl1pPr>
          </a:lstStyle>
          <a:p>
            <a:fld id="{BF8A7F84-A424-4311-BC82-D2D1C24B4389}" type="datetimeFigureOut">
              <a:rPr lang="en-US" smtClean="0"/>
              <a:t>5/17/2023</a:t>
            </a:fld>
            <a:endParaRPr lang="en-US"/>
          </a:p>
        </p:txBody>
      </p:sp>
      <p:sp>
        <p:nvSpPr>
          <p:cNvPr id="3" name="Slide Number Placeholder 5">
            <a:extLst>
              <a:ext uri="{FF2B5EF4-FFF2-40B4-BE49-F238E27FC236}">
                <a16:creationId xmlns:a16="http://schemas.microsoft.com/office/drawing/2014/main" id="{E0897C72-7712-1729-A3EB-B85785C8637F}"/>
              </a:ext>
            </a:extLst>
          </p:cNvPr>
          <p:cNvSpPr>
            <a:spLocks noGrp="1"/>
          </p:cNvSpPr>
          <p:nvPr>
            <p:ph type="sldNum" sz="quarter" idx="12"/>
          </p:nvPr>
        </p:nvSpPr>
        <p:spPr>
          <a:xfrm>
            <a:off x="11365992" y="6356350"/>
            <a:ext cx="630936" cy="365125"/>
          </a:xfrm>
        </p:spPr>
        <p:txBody>
          <a:bodyPr/>
          <a:lstStyle>
            <a:lvl1pPr>
              <a:defRPr>
                <a:solidFill>
                  <a:srgbClr val="FFFFFF"/>
                </a:solidFill>
                <a:latin typeface="Neue Haas Grotesk Text Pro" panose="020B0504020202020204" pitchFamily="34" charset="0"/>
              </a:defRPr>
            </a:lvl1pPr>
          </a:lstStyle>
          <a:p>
            <a:fld id="{874A78E3-D89D-4C64-9217-9F1F06572864}" type="slidenum">
              <a:rPr lang="en-US" smtClean="0"/>
              <a:t>‹#›</a:t>
            </a:fld>
            <a:endParaRPr lang="en-US"/>
          </a:p>
        </p:txBody>
      </p:sp>
      <p:pic>
        <p:nvPicPr>
          <p:cNvPr id="9" name="Graphic 8">
            <a:extLst>
              <a:ext uri="{FF2B5EF4-FFF2-40B4-BE49-F238E27FC236}">
                <a16:creationId xmlns:a16="http://schemas.microsoft.com/office/drawing/2014/main" id="{EE057E49-8DB6-5415-960B-D744A4410AE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24125" y="928688"/>
            <a:ext cx="7143750" cy="5000625"/>
          </a:xfrm>
          <a:prstGeom prst="rect">
            <a:avLst/>
          </a:prstGeom>
        </p:spPr>
      </p:pic>
      <p:pic>
        <p:nvPicPr>
          <p:cNvPr id="4" name="Picture 3" descr="Background pattern&#10;&#10;Description automatically generated">
            <a:extLst>
              <a:ext uri="{FF2B5EF4-FFF2-40B4-BE49-F238E27FC236}">
                <a16:creationId xmlns:a16="http://schemas.microsoft.com/office/drawing/2014/main" id="{4FD8F617-2F91-CF51-6A14-EE18E7703DD6}"/>
              </a:ext>
            </a:extLst>
          </p:cNvPr>
          <p:cNvPicPr>
            <a:picLocks noChangeAspect="1"/>
          </p:cNvPicPr>
          <p:nvPr/>
        </p:nvPicPr>
        <p:blipFill rotWithShape="1">
          <a:blip r:embed="rId4">
            <a:extLst>
              <a:ext uri="{28A0092B-C50C-407E-A947-70E740481C1C}">
                <a14:useLocalDpi xmlns:a14="http://schemas.microsoft.com/office/drawing/2010/main" val="0"/>
              </a:ext>
            </a:extLst>
          </a:blip>
          <a:srcRect l="5871" t="33539"/>
          <a:stretch/>
        </p:blipFill>
        <p:spPr>
          <a:xfrm>
            <a:off x="-4516" y="0"/>
            <a:ext cx="12196516" cy="6847370"/>
          </a:xfrm>
          <a:prstGeom prst="rect">
            <a:avLst/>
          </a:prstGeom>
        </p:spPr>
      </p:pic>
    </p:spTree>
    <p:extLst>
      <p:ext uri="{BB962C8B-B14F-4D97-AF65-F5344CB8AC3E}">
        <p14:creationId xmlns:p14="http://schemas.microsoft.com/office/powerpoint/2010/main" val="2195180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F922A0-5527-4314-A2EA-E5CF34EF9434}"/>
              </a:ext>
              <a:ext uri="{C183D7F6-B498-43B3-948B-1728B52AA6E4}">
                <adec:decorative xmlns:adec="http://schemas.microsoft.com/office/drawing/2017/decorative" val="1"/>
              </a:ext>
            </a:extLst>
          </p:cNvPr>
          <p:cNvSpPr/>
          <p:nvPr/>
        </p:nvSpPr>
        <p:spPr>
          <a:xfrm>
            <a:off x="0" y="0"/>
            <a:ext cx="12192000" cy="1150467"/>
          </a:xfrm>
          <a:prstGeom prst="rect">
            <a:avLst/>
          </a:prstGeom>
          <a:solidFill>
            <a:srgbClr val="29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96EC4CB6-956E-48EB-86AC-B40D89D74215}"/>
              </a:ext>
            </a:extLst>
          </p:cNvPr>
          <p:cNvSpPr>
            <a:spLocks noGrp="1"/>
          </p:cNvSpPr>
          <p:nvPr>
            <p:ph type="title" hasCustomPrompt="1"/>
          </p:nvPr>
        </p:nvSpPr>
        <p:spPr>
          <a:xfrm>
            <a:off x="457200" y="194783"/>
            <a:ext cx="10022841" cy="760892"/>
          </a:xfrm>
        </p:spPr>
        <p:txBody>
          <a:bodyPr anchor="ctr"/>
          <a:lstStyle>
            <a:lvl1pPr>
              <a:lnSpc>
                <a:spcPct val="100000"/>
              </a:lnSpc>
              <a:defRPr spc="-20" baseline="0">
                <a:solidFill>
                  <a:schemeClr val="bg1"/>
                </a:solidFill>
              </a:defRPr>
            </a:lvl1pPr>
          </a:lstStyle>
          <a:p>
            <a:r>
              <a:rPr lang="en-US" dirty="0"/>
              <a:t>Click to add title</a:t>
            </a:r>
          </a:p>
        </p:txBody>
      </p:sp>
      <p:sp>
        <p:nvSpPr>
          <p:cNvPr id="9" name="Content Placeholder 8">
            <a:extLst>
              <a:ext uri="{FF2B5EF4-FFF2-40B4-BE49-F238E27FC236}">
                <a16:creationId xmlns:a16="http://schemas.microsoft.com/office/drawing/2014/main" id="{13FA4250-BD33-40AE-934A-A473029C5CA5}"/>
              </a:ext>
            </a:extLst>
          </p:cNvPr>
          <p:cNvSpPr>
            <a:spLocks noGrp="1"/>
          </p:cNvSpPr>
          <p:nvPr>
            <p:ph sz="quarter" idx="14" hasCustomPrompt="1"/>
          </p:nvPr>
        </p:nvSpPr>
        <p:spPr>
          <a:xfrm>
            <a:off x="457200" y="1560513"/>
            <a:ext cx="10899776" cy="4341812"/>
          </a:xfrm>
        </p:spPr>
        <p:txBody>
          <a:bodyPr/>
          <a:lstStyle>
            <a:lvl1pPr>
              <a:defRPr/>
            </a:lvl1pPr>
          </a:lstStyle>
          <a:p>
            <a:pPr lvl="0"/>
            <a:r>
              <a:rPr lang="en-US" dirty="0"/>
              <a:t>Click to add content</a:t>
            </a:r>
          </a:p>
        </p:txBody>
      </p:sp>
      <p:sp>
        <p:nvSpPr>
          <p:cNvPr id="3" name="Date Placeholder 3">
            <a:extLst>
              <a:ext uri="{FF2B5EF4-FFF2-40B4-BE49-F238E27FC236}">
                <a16:creationId xmlns:a16="http://schemas.microsoft.com/office/drawing/2014/main" id="{A463907C-02E2-F2A4-B554-C553FAFF4892}"/>
              </a:ext>
            </a:extLst>
          </p:cNvPr>
          <p:cNvSpPr>
            <a:spLocks noGrp="1"/>
          </p:cNvSpPr>
          <p:nvPr>
            <p:ph type="dt" sz="half" idx="10"/>
          </p:nvPr>
        </p:nvSpPr>
        <p:spPr>
          <a:xfrm>
            <a:off x="7013448" y="6355080"/>
            <a:ext cx="4352544" cy="365125"/>
          </a:xfrm>
        </p:spPr>
        <p:txBody>
          <a:bodyPr/>
          <a:lstStyle>
            <a:lvl1pPr>
              <a:defRPr/>
            </a:lvl1pPr>
          </a:lstStyle>
          <a:p>
            <a:fld id="{BF8A7F84-A424-4311-BC82-D2D1C24B4389}" type="datetimeFigureOut">
              <a:rPr lang="en-US" smtClean="0"/>
              <a:t>5/17/2023</a:t>
            </a:fld>
            <a:endParaRPr lang="en-US"/>
          </a:p>
        </p:txBody>
      </p:sp>
      <p:sp>
        <p:nvSpPr>
          <p:cNvPr id="7" name="Slide Number Placeholder 5">
            <a:extLst>
              <a:ext uri="{FF2B5EF4-FFF2-40B4-BE49-F238E27FC236}">
                <a16:creationId xmlns:a16="http://schemas.microsoft.com/office/drawing/2014/main" id="{4D5957C9-9DBA-4EC2-5B72-3DF95D5BF913}"/>
              </a:ext>
            </a:extLst>
          </p:cNvPr>
          <p:cNvSpPr>
            <a:spLocks noGrp="1"/>
          </p:cNvSpPr>
          <p:nvPr>
            <p:ph type="sldNum" sz="quarter" idx="12"/>
          </p:nvPr>
        </p:nvSpPr>
        <p:spPr>
          <a:xfrm>
            <a:off x="11365992" y="6356350"/>
            <a:ext cx="630936" cy="365125"/>
          </a:xfrm>
        </p:spPr>
        <p:txBody>
          <a:bodyPr/>
          <a:lstStyle>
            <a:lvl1pPr>
              <a:defRPr>
                <a:latin typeface="Neue Haas Grotesk Text Pro" panose="020B0504020202020204" pitchFamily="34" charset="0"/>
              </a:defRPr>
            </a:lvl1pPr>
          </a:lstStyle>
          <a:p>
            <a:fld id="{874A78E3-D89D-4C64-9217-9F1F06572864}" type="slidenum">
              <a:rPr lang="en-US" smtClean="0"/>
              <a:t>‹#›</a:t>
            </a:fld>
            <a:endParaRPr lang="en-US"/>
          </a:p>
        </p:txBody>
      </p:sp>
      <p:pic>
        <p:nvPicPr>
          <p:cNvPr id="11" name="Picture 10" descr="Background pattern&#10;&#10;Description automatically generated">
            <a:extLst>
              <a:ext uri="{FF2B5EF4-FFF2-40B4-BE49-F238E27FC236}">
                <a16:creationId xmlns:a16="http://schemas.microsoft.com/office/drawing/2014/main" id="{730FFFB8-3800-76BF-8D83-BEC9B22D61BF}"/>
              </a:ext>
            </a:extLst>
          </p:cNvPr>
          <p:cNvPicPr>
            <a:picLocks noChangeAspect="1"/>
          </p:cNvPicPr>
          <p:nvPr/>
        </p:nvPicPr>
        <p:blipFill rotWithShape="1">
          <a:blip r:embed="rId2">
            <a:extLst>
              <a:ext uri="{28A0092B-C50C-407E-A947-70E740481C1C}">
                <a14:useLocalDpi xmlns:a14="http://schemas.microsoft.com/office/drawing/2010/main" val="0"/>
              </a:ext>
            </a:extLst>
          </a:blip>
          <a:srcRect l="5871" t="33539" b="55294"/>
          <a:stretch/>
        </p:blipFill>
        <p:spPr>
          <a:xfrm>
            <a:off x="-4516" y="0"/>
            <a:ext cx="12196516" cy="1150466"/>
          </a:xfrm>
          <a:prstGeom prst="rect">
            <a:avLst/>
          </a:prstGeom>
        </p:spPr>
      </p:pic>
      <p:pic>
        <p:nvPicPr>
          <p:cNvPr id="12" name="Picture 11" descr="Graphical user interface&#10;&#10;Description automatically generated with low confidence">
            <a:extLst>
              <a:ext uri="{FF2B5EF4-FFF2-40B4-BE49-F238E27FC236}">
                <a16:creationId xmlns:a16="http://schemas.microsoft.com/office/drawing/2014/main" id="{939B229B-32D8-7D07-E0B5-521D397C1D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3598" y="197933"/>
            <a:ext cx="1587862" cy="793931"/>
          </a:xfrm>
          <a:prstGeom prst="rect">
            <a:avLst/>
          </a:prstGeom>
        </p:spPr>
      </p:pic>
    </p:spTree>
    <p:extLst>
      <p:ext uri="{BB962C8B-B14F-4D97-AF65-F5344CB8AC3E}">
        <p14:creationId xmlns:p14="http://schemas.microsoft.com/office/powerpoint/2010/main" val="1761698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F922A0-5527-4314-A2EA-E5CF34EF9434}"/>
              </a:ext>
              <a:ext uri="{C183D7F6-B498-43B3-948B-1728B52AA6E4}">
                <adec:decorative xmlns:adec="http://schemas.microsoft.com/office/drawing/2017/decorative" val="1"/>
              </a:ext>
            </a:extLst>
          </p:cNvPr>
          <p:cNvSpPr/>
          <p:nvPr/>
        </p:nvSpPr>
        <p:spPr>
          <a:xfrm>
            <a:off x="0" y="0"/>
            <a:ext cx="12192000" cy="1150467"/>
          </a:xfrm>
          <a:prstGeom prst="rect">
            <a:avLst/>
          </a:prstGeom>
          <a:solidFill>
            <a:srgbClr val="29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96EC4CB6-956E-48EB-86AC-B40D89D74215}"/>
              </a:ext>
            </a:extLst>
          </p:cNvPr>
          <p:cNvSpPr>
            <a:spLocks noGrp="1"/>
          </p:cNvSpPr>
          <p:nvPr>
            <p:ph type="title" hasCustomPrompt="1"/>
          </p:nvPr>
        </p:nvSpPr>
        <p:spPr>
          <a:xfrm>
            <a:off x="457200" y="194783"/>
            <a:ext cx="10022841" cy="760892"/>
          </a:xfrm>
        </p:spPr>
        <p:txBody>
          <a:bodyPr anchor="ctr"/>
          <a:lstStyle>
            <a:lvl1pPr>
              <a:lnSpc>
                <a:spcPct val="100000"/>
              </a:lnSpc>
              <a:defRPr spc="-20" baseline="0">
                <a:solidFill>
                  <a:schemeClr val="bg1"/>
                </a:solidFill>
              </a:defRPr>
            </a:lvl1pPr>
          </a:lstStyle>
          <a:p>
            <a:r>
              <a:rPr lang="en-US" dirty="0"/>
              <a:t>Click to add title</a:t>
            </a:r>
          </a:p>
        </p:txBody>
      </p:sp>
      <p:sp>
        <p:nvSpPr>
          <p:cNvPr id="3" name="Date Placeholder 3">
            <a:extLst>
              <a:ext uri="{FF2B5EF4-FFF2-40B4-BE49-F238E27FC236}">
                <a16:creationId xmlns:a16="http://schemas.microsoft.com/office/drawing/2014/main" id="{A463907C-02E2-F2A4-B554-C553FAFF4892}"/>
              </a:ext>
            </a:extLst>
          </p:cNvPr>
          <p:cNvSpPr>
            <a:spLocks noGrp="1"/>
          </p:cNvSpPr>
          <p:nvPr>
            <p:ph type="dt" sz="half" idx="10"/>
          </p:nvPr>
        </p:nvSpPr>
        <p:spPr>
          <a:xfrm>
            <a:off x="7013448" y="6355080"/>
            <a:ext cx="4352544" cy="365125"/>
          </a:xfrm>
        </p:spPr>
        <p:txBody>
          <a:bodyPr/>
          <a:lstStyle>
            <a:lvl1pPr>
              <a:defRPr/>
            </a:lvl1pPr>
          </a:lstStyle>
          <a:p>
            <a:r>
              <a:rPr lang="en-US" dirty="0"/>
              <a:t>Confidential © Schoox, LLC 2023</a:t>
            </a:r>
          </a:p>
        </p:txBody>
      </p:sp>
      <p:sp>
        <p:nvSpPr>
          <p:cNvPr id="7" name="Slide Number Placeholder 5">
            <a:extLst>
              <a:ext uri="{FF2B5EF4-FFF2-40B4-BE49-F238E27FC236}">
                <a16:creationId xmlns:a16="http://schemas.microsoft.com/office/drawing/2014/main" id="{4D5957C9-9DBA-4EC2-5B72-3DF95D5BF913}"/>
              </a:ext>
            </a:extLst>
          </p:cNvPr>
          <p:cNvSpPr>
            <a:spLocks noGrp="1"/>
          </p:cNvSpPr>
          <p:nvPr>
            <p:ph type="sldNum" sz="quarter" idx="12"/>
          </p:nvPr>
        </p:nvSpPr>
        <p:spPr>
          <a:xfrm>
            <a:off x="11365992" y="6356350"/>
            <a:ext cx="630936" cy="365125"/>
          </a:xfrm>
        </p:spPr>
        <p:txBody>
          <a:bodyPr/>
          <a:lstStyle>
            <a:lvl1pPr>
              <a:defRPr>
                <a:latin typeface="Neue Haas Grotesk Text Pro" panose="020B0504020202020204" pitchFamily="34" charset="0"/>
              </a:defRPr>
            </a:lvl1pPr>
          </a:lstStyle>
          <a:p>
            <a:fld id="{874A78E3-D89D-4C64-9217-9F1F06572864}" type="slidenum">
              <a:rPr lang="en-US" smtClean="0"/>
              <a:t>‹#›</a:t>
            </a:fld>
            <a:endParaRPr lang="en-US"/>
          </a:p>
        </p:txBody>
      </p:sp>
      <p:pic>
        <p:nvPicPr>
          <p:cNvPr id="11" name="Picture 10" descr="Background pattern&#10;&#10;Description automatically generated">
            <a:extLst>
              <a:ext uri="{FF2B5EF4-FFF2-40B4-BE49-F238E27FC236}">
                <a16:creationId xmlns:a16="http://schemas.microsoft.com/office/drawing/2014/main" id="{730FFFB8-3800-76BF-8D83-BEC9B22D61BF}"/>
              </a:ext>
            </a:extLst>
          </p:cNvPr>
          <p:cNvPicPr>
            <a:picLocks noChangeAspect="1"/>
          </p:cNvPicPr>
          <p:nvPr/>
        </p:nvPicPr>
        <p:blipFill rotWithShape="1">
          <a:blip r:embed="rId2">
            <a:extLst>
              <a:ext uri="{28A0092B-C50C-407E-A947-70E740481C1C}">
                <a14:useLocalDpi xmlns:a14="http://schemas.microsoft.com/office/drawing/2010/main" val="0"/>
              </a:ext>
            </a:extLst>
          </a:blip>
          <a:srcRect l="5871" t="33539" b="55294"/>
          <a:stretch/>
        </p:blipFill>
        <p:spPr>
          <a:xfrm>
            <a:off x="-4516" y="0"/>
            <a:ext cx="12196516" cy="1150466"/>
          </a:xfrm>
          <a:prstGeom prst="rect">
            <a:avLst/>
          </a:prstGeom>
        </p:spPr>
      </p:pic>
      <p:pic>
        <p:nvPicPr>
          <p:cNvPr id="12" name="Picture 11" descr="Graphical user interface&#10;&#10;Description automatically generated with low confidence">
            <a:extLst>
              <a:ext uri="{FF2B5EF4-FFF2-40B4-BE49-F238E27FC236}">
                <a16:creationId xmlns:a16="http://schemas.microsoft.com/office/drawing/2014/main" id="{939B229B-32D8-7D07-E0B5-521D397C1D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3598" y="197933"/>
            <a:ext cx="1587862" cy="793931"/>
          </a:xfrm>
          <a:prstGeom prst="rect">
            <a:avLst/>
          </a:prstGeom>
        </p:spPr>
      </p:pic>
      <p:sp>
        <p:nvSpPr>
          <p:cNvPr id="13" name="Slide Number Placeholder 5">
            <a:extLst>
              <a:ext uri="{FF2B5EF4-FFF2-40B4-BE49-F238E27FC236}">
                <a16:creationId xmlns:a16="http://schemas.microsoft.com/office/drawing/2014/main" id="{0F8C1C12-EE6F-BAC8-9432-775B723E0B30}"/>
              </a:ext>
            </a:extLst>
          </p:cNvPr>
          <p:cNvSpPr txBox="1">
            <a:spLocks/>
          </p:cNvSpPr>
          <p:nvPr userDrawn="1"/>
        </p:nvSpPr>
        <p:spPr>
          <a:xfrm>
            <a:off x="30336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Schoox</a:t>
            </a:r>
            <a:r>
              <a:rPr lang="en-US" dirty="0"/>
              <a:t>, Inc. ©2022, All Rights Reserved</a:t>
            </a:r>
          </a:p>
        </p:txBody>
      </p:sp>
    </p:spTree>
    <p:extLst>
      <p:ext uri="{BB962C8B-B14F-4D97-AF65-F5344CB8AC3E}">
        <p14:creationId xmlns:p14="http://schemas.microsoft.com/office/powerpoint/2010/main" val="2669351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Legal Info">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39B229B-32D8-7D07-E0B5-521D397C1D4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093598" y="197933"/>
            <a:ext cx="1587861" cy="793931"/>
          </a:xfrm>
          <a:prstGeom prst="rect">
            <a:avLst/>
          </a:prstGeom>
        </p:spPr>
      </p:pic>
      <p:sp>
        <p:nvSpPr>
          <p:cNvPr id="2" name="TextBox 1">
            <a:extLst>
              <a:ext uri="{FF2B5EF4-FFF2-40B4-BE49-F238E27FC236}">
                <a16:creationId xmlns:a16="http://schemas.microsoft.com/office/drawing/2014/main" id="{05B2E31A-60A7-6926-FD83-B80D6D0B34D0}"/>
              </a:ext>
            </a:extLst>
          </p:cNvPr>
          <p:cNvSpPr txBox="1"/>
          <p:nvPr/>
        </p:nvSpPr>
        <p:spPr>
          <a:xfrm>
            <a:off x="1066800" y="1849581"/>
            <a:ext cx="10058400" cy="3158837"/>
          </a:xfrm>
          <a:prstGeom prst="rect">
            <a:avLst/>
          </a:prstGeom>
          <a:noFill/>
        </p:spPr>
        <p:txBody>
          <a:bodyPr wrap="square" rtlCol="0">
            <a:noAutofit/>
          </a:bodyPr>
          <a:lstStyle/>
          <a:p>
            <a:pPr algn="l">
              <a:lnSpc>
                <a:spcPct val="110000"/>
              </a:lnSpc>
              <a:spcBef>
                <a:spcPts val="600"/>
              </a:spcBef>
              <a:spcAft>
                <a:spcPts val="600"/>
              </a:spcAft>
            </a:pPr>
            <a:r>
              <a:rPr lang="en-US" sz="1200" kern="1200" dirty="0">
                <a:solidFill>
                  <a:schemeClr val="tx1"/>
                </a:solidFill>
                <a:effectLst/>
                <a:latin typeface="+mn-lt"/>
                <a:ea typeface="MS PGothic" pitchFamily="34" charset="-128"/>
                <a:cs typeface="+mn-cs"/>
              </a:rPr>
              <a:t>© Schoox, LLC. All rights reserved. The company names, product names and symbols appearing or mentioned in this publication are the trademarks™ or registered trademarks® of their respective owners. You may not reuse, republish or reprint such content without the prior written consent of the applicable owner. No representation or warranty is made with respect to this publication, including that the contents of this publication are complete or error-free, and this publication may be updated or changed without notification. The contents of this publication are proprietary and confidential information of Schoox, LLC. (including its affiliates or subsidiaries), and shall not be duplicated, reproduced or distributed without its prior written consent. Nothing in this publication shall be deemed to be a commitment by Schoox, LLC. or any of its affiliates or subsidiaries to provide the features and benefits described herein.</a:t>
            </a:r>
          </a:p>
        </p:txBody>
      </p:sp>
    </p:spTree>
    <p:extLst>
      <p:ext uri="{BB962C8B-B14F-4D97-AF65-F5344CB8AC3E}">
        <p14:creationId xmlns:p14="http://schemas.microsoft.com/office/powerpoint/2010/main" val="3701291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AE2697-E324-2321-D8A4-500846E52336}"/>
              </a:ext>
            </a:extLst>
          </p:cNvPr>
          <p:cNvSpPr>
            <a:spLocks noGrp="1"/>
          </p:cNvSpPr>
          <p:nvPr>
            <p:ph type="dt" sz="half" idx="10"/>
          </p:nvPr>
        </p:nvSpPr>
        <p:spPr/>
        <p:txBody>
          <a:bodyPr/>
          <a:lstStyle/>
          <a:p>
            <a:fld id="{BF8A7F84-A424-4311-BC82-D2D1C24B4389}" type="datetimeFigureOut">
              <a:rPr lang="en-US" smtClean="0"/>
              <a:t>5/17/2023</a:t>
            </a:fld>
            <a:endParaRPr lang="en-US"/>
          </a:p>
        </p:txBody>
      </p:sp>
      <p:sp>
        <p:nvSpPr>
          <p:cNvPr id="3" name="Footer Placeholder 2">
            <a:extLst>
              <a:ext uri="{FF2B5EF4-FFF2-40B4-BE49-F238E27FC236}">
                <a16:creationId xmlns:a16="http://schemas.microsoft.com/office/drawing/2014/main" id="{44EA2812-80A1-006B-C34A-BC201D873A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5A72B6-BC8E-E33A-3F4E-46E8F4F5171C}"/>
              </a:ext>
            </a:extLst>
          </p:cNvPr>
          <p:cNvSpPr>
            <a:spLocks noGrp="1"/>
          </p:cNvSpPr>
          <p:nvPr>
            <p:ph type="sldNum" sz="quarter" idx="12"/>
          </p:nvPr>
        </p:nvSpPr>
        <p:spPr/>
        <p:txBody>
          <a:bodyPr/>
          <a:lstStyle/>
          <a:p>
            <a:fld id="{874A78E3-D89D-4C64-9217-9F1F06572864}" type="slidenum">
              <a:rPr lang="en-US" smtClean="0"/>
              <a:t>‹#›</a:t>
            </a:fld>
            <a:endParaRPr lang="en-US"/>
          </a:p>
        </p:txBody>
      </p:sp>
    </p:spTree>
    <p:extLst>
      <p:ext uri="{BB962C8B-B14F-4D97-AF65-F5344CB8AC3E}">
        <p14:creationId xmlns:p14="http://schemas.microsoft.com/office/powerpoint/2010/main" val="2638298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3E30A8-0D9C-47BB-8249-8A2EEEFC72DD}"/>
              </a:ext>
            </a:extLst>
          </p:cNvPr>
          <p:cNvSpPr>
            <a:spLocks noGrp="1"/>
          </p:cNvSpPr>
          <p:nvPr>
            <p:ph type="title"/>
          </p:nvPr>
        </p:nvSpPr>
        <p:spPr>
          <a:xfrm>
            <a:off x="649224" y="365124"/>
            <a:ext cx="10552176" cy="1499616"/>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FE93687-61FE-460F-A66F-4DF17994F394}"/>
              </a:ext>
            </a:extLst>
          </p:cNvPr>
          <p:cNvSpPr>
            <a:spLocks noGrp="1"/>
          </p:cNvSpPr>
          <p:nvPr>
            <p:ph type="body" idx="1"/>
          </p:nvPr>
        </p:nvSpPr>
        <p:spPr>
          <a:xfrm>
            <a:off x="649224" y="1984248"/>
            <a:ext cx="10552176" cy="41970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AEE1FFB-7673-4E75-9B5C-5572E2B0683B}"/>
              </a:ext>
            </a:extLst>
          </p:cNvPr>
          <p:cNvSpPr>
            <a:spLocks noGrp="1"/>
          </p:cNvSpPr>
          <p:nvPr>
            <p:ph type="dt" sz="half" idx="2"/>
          </p:nvPr>
        </p:nvSpPr>
        <p:spPr>
          <a:xfrm>
            <a:off x="7013448" y="6355080"/>
            <a:ext cx="4352544" cy="365125"/>
          </a:xfrm>
          <a:prstGeom prst="rect">
            <a:avLst/>
          </a:prstGeom>
        </p:spPr>
        <p:txBody>
          <a:bodyPr vert="horz" lIns="91440" tIns="45720" rIns="91440" bIns="45720" rtlCol="0" anchor="ctr"/>
          <a:lstStyle>
            <a:lvl1pPr algn="r">
              <a:defRPr sz="1050">
                <a:solidFill>
                  <a:srgbClr val="1F1F47"/>
                </a:solidFill>
                <a:latin typeface="+mn-lt"/>
              </a:defRPr>
            </a:lvl1pPr>
          </a:lstStyle>
          <a:p>
            <a:fld id="{BF8A7F84-A424-4311-BC82-D2D1C24B4389}" type="datetimeFigureOut">
              <a:rPr lang="en-US" smtClean="0"/>
              <a:t>5/17/2023</a:t>
            </a:fld>
            <a:endParaRPr lang="en-US"/>
          </a:p>
        </p:txBody>
      </p:sp>
      <p:sp>
        <p:nvSpPr>
          <p:cNvPr id="6" name="Slide Number Placeholder 5">
            <a:extLst>
              <a:ext uri="{FF2B5EF4-FFF2-40B4-BE49-F238E27FC236}">
                <a16:creationId xmlns:a16="http://schemas.microsoft.com/office/drawing/2014/main" id="{9CD739F7-0AE5-4677-8957-9961D67C18E5}"/>
              </a:ext>
            </a:extLst>
          </p:cNvPr>
          <p:cNvSpPr>
            <a:spLocks noGrp="1"/>
          </p:cNvSpPr>
          <p:nvPr>
            <p:ph type="sldNum" sz="quarter" idx="4"/>
          </p:nvPr>
        </p:nvSpPr>
        <p:spPr>
          <a:xfrm>
            <a:off x="11365992" y="6356350"/>
            <a:ext cx="630936" cy="365125"/>
          </a:xfrm>
          <a:prstGeom prst="rect">
            <a:avLst/>
          </a:prstGeom>
        </p:spPr>
        <p:txBody>
          <a:bodyPr vert="horz" lIns="91440" tIns="45720" rIns="91440" bIns="45720" rtlCol="0" anchor="ctr"/>
          <a:lstStyle>
            <a:lvl1pPr algn="r">
              <a:defRPr sz="1050">
                <a:solidFill>
                  <a:srgbClr val="1F1F47"/>
                </a:solidFill>
                <a:latin typeface="+mn-lt"/>
              </a:defRPr>
            </a:lvl1pPr>
          </a:lstStyle>
          <a:p>
            <a:fld id="{874A78E3-D89D-4C64-9217-9F1F06572864}" type="slidenum">
              <a:rPr lang="en-US" smtClean="0"/>
              <a:t>‹#›</a:t>
            </a:fld>
            <a:endParaRPr lang="en-US"/>
          </a:p>
        </p:txBody>
      </p:sp>
    </p:spTree>
    <p:extLst>
      <p:ext uri="{BB962C8B-B14F-4D97-AF65-F5344CB8AC3E}">
        <p14:creationId xmlns:p14="http://schemas.microsoft.com/office/powerpoint/2010/main" val="2818699447"/>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9" r:id="rId3"/>
    <p:sldLayoutId id="2147483674" r:id="rId4"/>
    <p:sldLayoutId id="2147483675" r:id="rId5"/>
    <p:sldLayoutId id="2147483677" r:id="rId6"/>
    <p:sldLayoutId id="2147483680" r:id="rId7"/>
  </p:sldLayoutIdLst>
  <p:txStyles>
    <p:titleStyle>
      <a:lvl1pPr algn="l" defTabSz="914400" rtl="0" eaLnBrk="1" latinLnBrk="0" hangingPunct="1">
        <a:lnSpc>
          <a:spcPct val="90000"/>
        </a:lnSpc>
        <a:spcBef>
          <a:spcPct val="0"/>
        </a:spcBef>
        <a:buNone/>
        <a:defRPr sz="4600" b="0" kern="1200" spc="-40" baseline="0">
          <a:solidFill>
            <a:srgbClr val="1F1F47"/>
          </a:solidFill>
          <a:latin typeface="+mn-lt"/>
          <a:ea typeface="+mj-ea"/>
          <a:cs typeface="+mj-cs"/>
        </a:defRPr>
      </a:lvl1pPr>
    </p:titleStyle>
    <p:bodyStyle>
      <a:lvl1pPr marL="228600" indent="-228600" algn="l" defTabSz="914400" rtl="0" eaLnBrk="1" latinLnBrk="0" hangingPunct="1">
        <a:lnSpc>
          <a:spcPct val="110000"/>
        </a:lnSpc>
        <a:spcBef>
          <a:spcPts val="1000"/>
        </a:spcBef>
        <a:buClr>
          <a:srgbClr val="DB70C9"/>
        </a:buClr>
        <a:buFont typeface="Arial" panose="020B0604020202020204" pitchFamily="34" charset="0"/>
        <a:buChar char="•"/>
        <a:defRPr sz="2400" kern="1200" spc="-20" baseline="0">
          <a:solidFill>
            <a:srgbClr val="1F1F47"/>
          </a:solidFill>
          <a:latin typeface="+mn-lt"/>
          <a:ea typeface="+mn-ea"/>
          <a:cs typeface="+mn-cs"/>
        </a:defRPr>
      </a:lvl1pPr>
      <a:lvl2pPr marL="685800" indent="-228600" algn="l" defTabSz="914400" rtl="0" eaLnBrk="1" latinLnBrk="0" hangingPunct="1">
        <a:lnSpc>
          <a:spcPct val="110000"/>
        </a:lnSpc>
        <a:spcBef>
          <a:spcPts val="500"/>
        </a:spcBef>
        <a:buClr>
          <a:srgbClr val="DB70C9"/>
        </a:buClr>
        <a:buFont typeface="Arial" panose="020B0604020202020204" pitchFamily="34" charset="0"/>
        <a:buChar char="•"/>
        <a:defRPr sz="2000" kern="1200" spc="-20" baseline="0">
          <a:solidFill>
            <a:srgbClr val="1F1F47"/>
          </a:solidFill>
          <a:latin typeface="+mn-lt"/>
          <a:ea typeface="+mn-ea"/>
          <a:cs typeface="+mn-cs"/>
        </a:defRPr>
      </a:lvl2pPr>
      <a:lvl3pPr marL="1143000" indent="-228600" algn="l" defTabSz="914400" rtl="0" eaLnBrk="1" latinLnBrk="0" hangingPunct="1">
        <a:lnSpc>
          <a:spcPct val="110000"/>
        </a:lnSpc>
        <a:spcBef>
          <a:spcPts val="500"/>
        </a:spcBef>
        <a:buClr>
          <a:srgbClr val="DB70C9"/>
        </a:buClr>
        <a:buFont typeface="Arial" panose="020B0604020202020204" pitchFamily="34" charset="0"/>
        <a:buChar char="•"/>
        <a:defRPr sz="1800" kern="1200" spc="-20" baseline="0">
          <a:solidFill>
            <a:srgbClr val="1F1F47"/>
          </a:solidFill>
          <a:latin typeface="+mn-lt"/>
          <a:ea typeface="+mn-ea"/>
          <a:cs typeface="+mn-cs"/>
        </a:defRPr>
      </a:lvl3pPr>
      <a:lvl4pPr marL="1600200" indent="-228600" algn="l" defTabSz="914400" rtl="0" eaLnBrk="1" latinLnBrk="0" hangingPunct="1">
        <a:lnSpc>
          <a:spcPct val="110000"/>
        </a:lnSpc>
        <a:spcBef>
          <a:spcPts val="500"/>
        </a:spcBef>
        <a:buClr>
          <a:srgbClr val="DB70C9"/>
        </a:buClr>
        <a:buFont typeface="Arial" panose="020B0604020202020204" pitchFamily="34" charset="0"/>
        <a:buChar char="•"/>
        <a:defRPr sz="1600" kern="1200" spc="-20" baseline="0">
          <a:solidFill>
            <a:srgbClr val="1F1F47"/>
          </a:solidFill>
          <a:latin typeface="+mn-lt"/>
          <a:ea typeface="+mn-ea"/>
          <a:cs typeface="+mn-cs"/>
        </a:defRPr>
      </a:lvl4pPr>
      <a:lvl5pPr marL="2057400" indent="-228600" algn="l" defTabSz="914400" rtl="0" eaLnBrk="1" latinLnBrk="0" hangingPunct="1">
        <a:lnSpc>
          <a:spcPct val="110000"/>
        </a:lnSpc>
        <a:spcBef>
          <a:spcPts val="500"/>
        </a:spcBef>
        <a:buClr>
          <a:srgbClr val="DB70C9"/>
        </a:buClr>
        <a:buFont typeface="Arial" panose="020B0604020202020204" pitchFamily="34" charset="0"/>
        <a:buChar char="•"/>
        <a:defRPr sz="1600" kern="1200" spc="-20" baseline="0">
          <a:solidFill>
            <a:srgbClr val="1F1F4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www.schoox.com/help/contact"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D52F7-55EF-D05F-38EB-695DEE00DB50}"/>
              </a:ext>
            </a:extLst>
          </p:cNvPr>
          <p:cNvSpPr>
            <a:spLocks noGrp="1"/>
          </p:cNvSpPr>
          <p:nvPr>
            <p:ph type="ctrTitle"/>
          </p:nvPr>
        </p:nvSpPr>
        <p:spPr/>
        <p:txBody>
          <a:bodyPr/>
          <a:lstStyle/>
          <a:p>
            <a:r>
              <a:rPr lang="en-US" dirty="0"/>
              <a:t>LMS vendor </a:t>
            </a:r>
            <a:br>
              <a:rPr lang="en-US" dirty="0"/>
            </a:br>
            <a:r>
              <a:rPr lang="en-US" dirty="0"/>
              <a:t>selection template</a:t>
            </a:r>
          </a:p>
        </p:txBody>
      </p:sp>
      <p:sp>
        <p:nvSpPr>
          <p:cNvPr id="3" name="Subtitle 2">
            <a:extLst>
              <a:ext uri="{FF2B5EF4-FFF2-40B4-BE49-F238E27FC236}">
                <a16:creationId xmlns:a16="http://schemas.microsoft.com/office/drawing/2014/main" id="{523D0F2C-E294-945E-E85C-CA356D4FDA27}"/>
              </a:ext>
            </a:extLst>
          </p:cNvPr>
          <p:cNvSpPr>
            <a:spLocks noGrp="1"/>
          </p:cNvSpPr>
          <p:nvPr>
            <p:ph type="subTitle" idx="1"/>
          </p:nvPr>
        </p:nvSpPr>
        <p:spPr/>
        <p:txBody>
          <a:bodyPr/>
          <a:lstStyle/>
          <a:p>
            <a:r>
              <a:rPr lang="en-US" dirty="0"/>
              <a:t>An easy, plug-n-play matrix</a:t>
            </a:r>
          </a:p>
        </p:txBody>
      </p:sp>
      <p:pic>
        <p:nvPicPr>
          <p:cNvPr id="6" name="Picture Placeholder 5">
            <a:extLst>
              <a:ext uri="{FF2B5EF4-FFF2-40B4-BE49-F238E27FC236}">
                <a16:creationId xmlns:a16="http://schemas.microsoft.com/office/drawing/2014/main" id="{DCAE38A2-CD0D-80D0-4947-5342BA4427C3}"/>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29415" r="23504"/>
          <a:stretch/>
        </p:blipFill>
        <p:spPr>
          <a:xfrm>
            <a:off x="7350035" y="0"/>
            <a:ext cx="4846482" cy="6858000"/>
          </a:xfrm>
        </p:spPr>
      </p:pic>
    </p:spTree>
    <p:extLst>
      <p:ext uri="{BB962C8B-B14F-4D97-AF65-F5344CB8AC3E}">
        <p14:creationId xmlns:p14="http://schemas.microsoft.com/office/powerpoint/2010/main" val="1784148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47B662-2053-B3CD-AF6A-55F691DA65E4}"/>
              </a:ext>
            </a:extLst>
          </p:cNvPr>
          <p:cNvPicPr>
            <a:picLocks noChangeAspect="1"/>
          </p:cNvPicPr>
          <p:nvPr/>
        </p:nvPicPr>
        <p:blipFill rotWithShape="1">
          <a:blip r:embed="rId2"/>
          <a:srcRect t="22775"/>
          <a:stretch/>
        </p:blipFill>
        <p:spPr>
          <a:xfrm>
            <a:off x="760902" y="4359965"/>
            <a:ext cx="10098677" cy="1060675"/>
          </a:xfrm>
          <a:prstGeom prst="rect">
            <a:avLst/>
          </a:prstGeom>
        </p:spPr>
      </p:pic>
      <p:sp>
        <p:nvSpPr>
          <p:cNvPr id="2" name="Title 1">
            <a:extLst>
              <a:ext uri="{FF2B5EF4-FFF2-40B4-BE49-F238E27FC236}">
                <a16:creationId xmlns:a16="http://schemas.microsoft.com/office/drawing/2014/main" id="{1C1E436C-93AD-4595-C49E-075D5E745107}"/>
              </a:ext>
            </a:extLst>
          </p:cNvPr>
          <p:cNvSpPr>
            <a:spLocks noGrp="1"/>
          </p:cNvSpPr>
          <p:nvPr>
            <p:ph type="title"/>
          </p:nvPr>
        </p:nvSpPr>
        <p:spPr/>
        <p:txBody>
          <a:bodyPr>
            <a:normAutofit fontScale="90000"/>
          </a:bodyPr>
          <a:lstStyle/>
          <a:p>
            <a:r>
              <a:rPr lang="en-US" dirty="0"/>
              <a:t>Vendors : how to use this section</a:t>
            </a:r>
          </a:p>
        </p:txBody>
      </p:sp>
      <p:sp>
        <p:nvSpPr>
          <p:cNvPr id="3" name="Content Placeholder 2">
            <a:extLst>
              <a:ext uri="{FF2B5EF4-FFF2-40B4-BE49-F238E27FC236}">
                <a16:creationId xmlns:a16="http://schemas.microsoft.com/office/drawing/2014/main" id="{B26E368C-E3C3-F1A6-A9B6-52025405BB73}"/>
              </a:ext>
            </a:extLst>
          </p:cNvPr>
          <p:cNvSpPr>
            <a:spLocks noGrp="1"/>
          </p:cNvSpPr>
          <p:nvPr>
            <p:ph sz="quarter" idx="14"/>
          </p:nvPr>
        </p:nvSpPr>
        <p:spPr/>
        <p:txBody>
          <a:bodyPr>
            <a:normAutofit/>
          </a:bodyPr>
          <a:lstStyle/>
          <a:p>
            <a:pPr marL="0" indent="0">
              <a:lnSpc>
                <a:spcPct val="120000"/>
              </a:lnSpc>
              <a:spcAft>
                <a:spcPts val="1200"/>
              </a:spcAft>
              <a:buNone/>
            </a:pPr>
            <a:r>
              <a:rPr lang="en-US" sz="1800" dirty="0"/>
              <a:t>Now that you’ve got your criteria and phases added, time to add the vendor comparison rows!</a:t>
            </a:r>
          </a:p>
          <a:p>
            <a:pPr marL="0" indent="0">
              <a:lnSpc>
                <a:spcPct val="120000"/>
              </a:lnSpc>
              <a:spcAft>
                <a:spcPts val="1200"/>
              </a:spcAft>
              <a:buNone/>
            </a:pPr>
            <a:r>
              <a:rPr lang="en-US" sz="1800" dirty="0"/>
              <a:t>Choose the vendor rows that match the number of phases you chose in the last step. So, just like before, simply drag your mouse over or hold Shift and click </a:t>
            </a:r>
            <a:r>
              <a:rPr lang="en-US" sz="1800" b="1" u="sng" dirty="0"/>
              <a:t>only</a:t>
            </a:r>
            <a:r>
              <a:rPr lang="en-US" sz="1800" dirty="0"/>
              <a:t> the elements in the corresponding </a:t>
            </a:r>
            <a:r>
              <a:rPr lang="en-US" sz="1800" b="1" dirty="0"/>
              <a:t>comparison row</a:t>
            </a:r>
            <a:r>
              <a:rPr lang="en-US" sz="1800" dirty="0"/>
              <a:t>.</a:t>
            </a:r>
          </a:p>
          <a:p>
            <a:pPr marL="0" indent="0">
              <a:lnSpc>
                <a:spcPct val="120000"/>
              </a:lnSpc>
              <a:spcAft>
                <a:spcPts val="1200"/>
              </a:spcAft>
              <a:buNone/>
            </a:pPr>
            <a:r>
              <a:rPr lang="en-US" sz="1800" dirty="0"/>
              <a:t>Then copy and paste as many of them as needed onto slide 15 next to the open phases section.</a:t>
            </a:r>
          </a:p>
          <a:p>
            <a:pPr marL="0" indent="0">
              <a:lnSpc>
                <a:spcPct val="120000"/>
              </a:lnSpc>
              <a:buNone/>
            </a:pPr>
            <a:endParaRPr lang="en-US" sz="1800" dirty="0"/>
          </a:p>
        </p:txBody>
      </p:sp>
      <p:cxnSp>
        <p:nvCxnSpPr>
          <p:cNvPr id="8" name="Straight Connector 7">
            <a:extLst>
              <a:ext uri="{FF2B5EF4-FFF2-40B4-BE49-F238E27FC236}">
                <a16:creationId xmlns:a16="http://schemas.microsoft.com/office/drawing/2014/main" id="{F30A41F0-3C08-CEA9-3C22-F97D84BF2F6B}"/>
              </a:ext>
            </a:extLst>
          </p:cNvPr>
          <p:cNvCxnSpPr/>
          <p:nvPr/>
        </p:nvCxnSpPr>
        <p:spPr>
          <a:xfrm>
            <a:off x="2290527" y="4633205"/>
            <a:ext cx="8184332" cy="0"/>
          </a:xfrm>
          <a:prstGeom prst="line">
            <a:avLst/>
          </a:prstGeom>
          <a:ln>
            <a:solidFill>
              <a:srgbClr val="C00000"/>
            </a:solidFill>
          </a:ln>
        </p:spPr>
        <p:style>
          <a:lnRef idx="3">
            <a:schemeClr val="accent2"/>
          </a:lnRef>
          <a:fillRef idx="0">
            <a:schemeClr val="accent2"/>
          </a:fillRef>
          <a:effectRef idx="2">
            <a:schemeClr val="accent2"/>
          </a:effectRef>
          <a:fontRef idx="minor">
            <a:schemeClr val="tx1"/>
          </a:fontRef>
        </p:style>
      </p:cxnSp>
      <p:sp>
        <p:nvSpPr>
          <p:cNvPr id="9" name="TextBox 8">
            <a:extLst>
              <a:ext uri="{FF2B5EF4-FFF2-40B4-BE49-F238E27FC236}">
                <a16:creationId xmlns:a16="http://schemas.microsoft.com/office/drawing/2014/main" id="{FB8B37A2-A8AD-489E-70A9-BCFC4B46ADD4}"/>
              </a:ext>
            </a:extLst>
          </p:cNvPr>
          <p:cNvSpPr txBox="1"/>
          <p:nvPr/>
        </p:nvSpPr>
        <p:spPr>
          <a:xfrm>
            <a:off x="5255536" y="5563771"/>
            <a:ext cx="2236206" cy="338554"/>
          </a:xfrm>
          <a:prstGeom prst="rect">
            <a:avLst/>
          </a:prstGeom>
          <a:noFill/>
        </p:spPr>
        <p:txBody>
          <a:bodyPr wrap="square" rtlCol="0">
            <a:spAutoFit/>
          </a:bodyPr>
          <a:lstStyle/>
          <a:p>
            <a:pPr algn="ctr"/>
            <a:r>
              <a:rPr lang="en-US" sz="1600" dirty="0">
                <a:latin typeface="Tahoma" panose="020B0604030504040204" pitchFamily="34" charset="0"/>
                <a:ea typeface="Tahoma" panose="020B0604030504040204" pitchFamily="34" charset="0"/>
                <a:cs typeface="Tahoma" panose="020B0604030504040204" pitchFamily="34" charset="0"/>
              </a:rPr>
              <a:t>Only these, not these</a:t>
            </a:r>
          </a:p>
        </p:txBody>
      </p:sp>
      <p:cxnSp>
        <p:nvCxnSpPr>
          <p:cNvPr id="11" name="Straight Arrow Connector 10">
            <a:extLst>
              <a:ext uri="{FF2B5EF4-FFF2-40B4-BE49-F238E27FC236}">
                <a16:creationId xmlns:a16="http://schemas.microsoft.com/office/drawing/2014/main" id="{12719CDF-FBC5-DF6A-B339-4165AC90AAA0}"/>
              </a:ext>
            </a:extLst>
          </p:cNvPr>
          <p:cNvCxnSpPr>
            <a:cxnSpLocks/>
            <a:stCxn id="9" idx="1"/>
          </p:cNvCxnSpPr>
          <p:nvPr/>
        </p:nvCxnSpPr>
        <p:spPr>
          <a:xfrm flipH="1" flipV="1">
            <a:off x="4454304" y="5122092"/>
            <a:ext cx="801232" cy="6109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456CD5D5-585E-BA50-B6E6-3219B3FB9444}"/>
              </a:ext>
            </a:extLst>
          </p:cNvPr>
          <p:cNvCxnSpPr>
            <a:cxnSpLocks/>
          </p:cNvCxnSpPr>
          <p:nvPr/>
        </p:nvCxnSpPr>
        <p:spPr>
          <a:xfrm flipV="1">
            <a:off x="7170345" y="4633205"/>
            <a:ext cx="488886" cy="9958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14275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A28C1-22FD-075E-D824-32BB167852D2}"/>
              </a:ext>
            </a:extLst>
          </p:cNvPr>
          <p:cNvSpPr>
            <a:spLocks noGrp="1"/>
          </p:cNvSpPr>
          <p:nvPr>
            <p:ph type="title"/>
          </p:nvPr>
        </p:nvSpPr>
        <p:spPr/>
        <p:txBody>
          <a:bodyPr>
            <a:normAutofit fontScale="90000"/>
          </a:bodyPr>
          <a:lstStyle/>
          <a:p>
            <a:r>
              <a:rPr lang="en-US" dirty="0"/>
              <a:t>Vendor comparison rows</a:t>
            </a:r>
          </a:p>
        </p:txBody>
      </p:sp>
      <p:sp>
        <p:nvSpPr>
          <p:cNvPr id="27" name="Rectangle 26">
            <a:extLst>
              <a:ext uri="{FF2B5EF4-FFF2-40B4-BE49-F238E27FC236}">
                <a16:creationId xmlns:a16="http://schemas.microsoft.com/office/drawing/2014/main" id="{2A09F0BC-7CEA-79E9-F5F8-1014ECBAEFD4}"/>
              </a:ext>
            </a:extLst>
          </p:cNvPr>
          <p:cNvSpPr/>
          <p:nvPr/>
        </p:nvSpPr>
        <p:spPr>
          <a:xfrm>
            <a:off x="1875487" y="2743642"/>
            <a:ext cx="1437234" cy="51742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8" name="Rectangle 27">
            <a:extLst>
              <a:ext uri="{FF2B5EF4-FFF2-40B4-BE49-F238E27FC236}">
                <a16:creationId xmlns:a16="http://schemas.microsoft.com/office/drawing/2014/main" id="{FC6CBA5C-5080-BAE6-EA3B-5E94804F9947}"/>
              </a:ext>
            </a:extLst>
          </p:cNvPr>
          <p:cNvSpPr/>
          <p:nvPr/>
        </p:nvSpPr>
        <p:spPr>
          <a:xfrm>
            <a:off x="3405062" y="2746370"/>
            <a:ext cx="1437234" cy="51742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9" name="Rectangle 28">
            <a:extLst>
              <a:ext uri="{FF2B5EF4-FFF2-40B4-BE49-F238E27FC236}">
                <a16:creationId xmlns:a16="http://schemas.microsoft.com/office/drawing/2014/main" id="{C85EEEA1-7390-B9DE-452F-F27597A464C6}"/>
              </a:ext>
            </a:extLst>
          </p:cNvPr>
          <p:cNvSpPr/>
          <p:nvPr/>
        </p:nvSpPr>
        <p:spPr>
          <a:xfrm>
            <a:off x="4933959" y="2743642"/>
            <a:ext cx="1437234" cy="51742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0" name="Rectangle 29">
            <a:extLst>
              <a:ext uri="{FF2B5EF4-FFF2-40B4-BE49-F238E27FC236}">
                <a16:creationId xmlns:a16="http://schemas.microsoft.com/office/drawing/2014/main" id="{680435EA-54B6-CF1E-45D9-0475540B05B6}"/>
              </a:ext>
            </a:extLst>
          </p:cNvPr>
          <p:cNvSpPr/>
          <p:nvPr/>
        </p:nvSpPr>
        <p:spPr>
          <a:xfrm>
            <a:off x="6451289" y="2743642"/>
            <a:ext cx="1437234" cy="51742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1" name="Rectangle 30">
            <a:extLst>
              <a:ext uri="{FF2B5EF4-FFF2-40B4-BE49-F238E27FC236}">
                <a16:creationId xmlns:a16="http://schemas.microsoft.com/office/drawing/2014/main" id="{B11C32D0-76D0-3646-33E4-A6D43B7DA87E}"/>
              </a:ext>
            </a:extLst>
          </p:cNvPr>
          <p:cNvSpPr/>
          <p:nvPr/>
        </p:nvSpPr>
        <p:spPr>
          <a:xfrm>
            <a:off x="7968619" y="2737292"/>
            <a:ext cx="1437234" cy="51742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2" name="TextBox 31">
            <a:extLst>
              <a:ext uri="{FF2B5EF4-FFF2-40B4-BE49-F238E27FC236}">
                <a16:creationId xmlns:a16="http://schemas.microsoft.com/office/drawing/2014/main" id="{094F58B7-63C6-5B52-4C63-9C11499A15D0}"/>
              </a:ext>
            </a:extLst>
          </p:cNvPr>
          <p:cNvSpPr txBox="1"/>
          <p:nvPr/>
        </p:nvSpPr>
        <p:spPr>
          <a:xfrm>
            <a:off x="2055899" y="2854482"/>
            <a:ext cx="1076409" cy="307777"/>
          </a:xfrm>
          <a:prstGeom prst="rect">
            <a:avLst/>
          </a:prstGeom>
          <a:noFill/>
        </p:spPr>
        <p:txBody>
          <a:bodyPr wrap="square" rtlCol="0">
            <a:spAutoFit/>
          </a:bodyPr>
          <a:lstStyle/>
          <a:p>
            <a:pPr algn="ctr"/>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Phase #1</a:t>
            </a:r>
          </a:p>
        </p:txBody>
      </p:sp>
      <p:sp>
        <p:nvSpPr>
          <p:cNvPr id="33" name="TextBox 32">
            <a:extLst>
              <a:ext uri="{FF2B5EF4-FFF2-40B4-BE49-F238E27FC236}">
                <a16:creationId xmlns:a16="http://schemas.microsoft.com/office/drawing/2014/main" id="{1EF98FFC-6EFE-5812-DA17-F9631AECF754}"/>
              </a:ext>
            </a:extLst>
          </p:cNvPr>
          <p:cNvSpPr txBox="1"/>
          <p:nvPr/>
        </p:nvSpPr>
        <p:spPr>
          <a:xfrm>
            <a:off x="3585474" y="2843041"/>
            <a:ext cx="1076409" cy="307777"/>
          </a:xfrm>
          <a:prstGeom prst="rect">
            <a:avLst/>
          </a:prstGeom>
          <a:noFill/>
        </p:spPr>
        <p:txBody>
          <a:bodyPr wrap="square" rtlCol="0">
            <a:spAutoFit/>
          </a:bodyPr>
          <a:lstStyle/>
          <a:p>
            <a:pPr algn="ctr"/>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Phase #2</a:t>
            </a:r>
          </a:p>
        </p:txBody>
      </p:sp>
      <p:sp>
        <p:nvSpPr>
          <p:cNvPr id="34" name="TextBox 33">
            <a:extLst>
              <a:ext uri="{FF2B5EF4-FFF2-40B4-BE49-F238E27FC236}">
                <a16:creationId xmlns:a16="http://schemas.microsoft.com/office/drawing/2014/main" id="{B8DFF583-7976-20AC-CF02-708936C2ADFB}"/>
              </a:ext>
            </a:extLst>
          </p:cNvPr>
          <p:cNvSpPr txBox="1"/>
          <p:nvPr/>
        </p:nvSpPr>
        <p:spPr>
          <a:xfrm>
            <a:off x="5114371" y="2854482"/>
            <a:ext cx="1076409" cy="307777"/>
          </a:xfrm>
          <a:prstGeom prst="rect">
            <a:avLst/>
          </a:prstGeom>
          <a:noFill/>
        </p:spPr>
        <p:txBody>
          <a:bodyPr wrap="square" rtlCol="0">
            <a:spAutoFit/>
          </a:bodyPr>
          <a:lstStyle/>
          <a:p>
            <a:pPr algn="ctr"/>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Phase #3</a:t>
            </a:r>
          </a:p>
        </p:txBody>
      </p:sp>
      <p:sp>
        <p:nvSpPr>
          <p:cNvPr id="35" name="TextBox 34">
            <a:extLst>
              <a:ext uri="{FF2B5EF4-FFF2-40B4-BE49-F238E27FC236}">
                <a16:creationId xmlns:a16="http://schemas.microsoft.com/office/drawing/2014/main" id="{81B81AFC-6686-B2E4-8A86-19E903A8DB9E}"/>
              </a:ext>
            </a:extLst>
          </p:cNvPr>
          <p:cNvSpPr txBox="1"/>
          <p:nvPr/>
        </p:nvSpPr>
        <p:spPr>
          <a:xfrm>
            <a:off x="6634462" y="2854482"/>
            <a:ext cx="1076409" cy="307777"/>
          </a:xfrm>
          <a:prstGeom prst="rect">
            <a:avLst/>
          </a:prstGeom>
          <a:noFill/>
        </p:spPr>
        <p:txBody>
          <a:bodyPr wrap="square" rtlCol="0">
            <a:spAutoFit/>
          </a:bodyPr>
          <a:lstStyle/>
          <a:p>
            <a:pPr algn="ctr"/>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Phase #4</a:t>
            </a:r>
          </a:p>
        </p:txBody>
      </p:sp>
      <p:sp>
        <p:nvSpPr>
          <p:cNvPr id="36" name="TextBox 35">
            <a:extLst>
              <a:ext uri="{FF2B5EF4-FFF2-40B4-BE49-F238E27FC236}">
                <a16:creationId xmlns:a16="http://schemas.microsoft.com/office/drawing/2014/main" id="{B631CEC2-4227-0CBB-49B8-FBFC8016E7E3}"/>
              </a:ext>
            </a:extLst>
          </p:cNvPr>
          <p:cNvSpPr txBox="1"/>
          <p:nvPr/>
        </p:nvSpPr>
        <p:spPr>
          <a:xfrm>
            <a:off x="8149031" y="2843041"/>
            <a:ext cx="1076409" cy="307777"/>
          </a:xfrm>
          <a:prstGeom prst="rect">
            <a:avLst/>
          </a:prstGeom>
          <a:noFill/>
        </p:spPr>
        <p:txBody>
          <a:bodyPr wrap="square" rtlCol="0">
            <a:spAutoFit/>
          </a:bodyPr>
          <a:lstStyle/>
          <a:p>
            <a:pPr algn="ctr"/>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Phase #5</a:t>
            </a:r>
          </a:p>
        </p:txBody>
      </p:sp>
      <p:sp>
        <p:nvSpPr>
          <p:cNvPr id="37" name="Rectangle 36">
            <a:extLst>
              <a:ext uri="{FF2B5EF4-FFF2-40B4-BE49-F238E27FC236}">
                <a16:creationId xmlns:a16="http://schemas.microsoft.com/office/drawing/2014/main" id="{FB5AE969-3F55-F4F5-BEE5-42F041FC231F}"/>
              </a:ext>
            </a:extLst>
          </p:cNvPr>
          <p:cNvSpPr/>
          <p:nvPr/>
        </p:nvSpPr>
        <p:spPr>
          <a:xfrm>
            <a:off x="9477329" y="2737292"/>
            <a:ext cx="1437234" cy="51742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8" name="TextBox 37">
            <a:extLst>
              <a:ext uri="{FF2B5EF4-FFF2-40B4-BE49-F238E27FC236}">
                <a16:creationId xmlns:a16="http://schemas.microsoft.com/office/drawing/2014/main" id="{ACCCA31D-4532-4C14-E7EF-73BD5725748D}"/>
              </a:ext>
            </a:extLst>
          </p:cNvPr>
          <p:cNvSpPr txBox="1"/>
          <p:nvPr/>
        </p:nvSpPr>
        <p:spPr>
          <a:xfrm>
            <a:off x="9629683" y="2843041"/>
            <a:ext cx="1076409" cy="307777"/>
          </a:xfrm>
          <a:prstGeom prst="rect">
            <a:avLst/>
          </a:prstGeom>
          <a:noFill/>
        </p:spPr>
        <p:txBody>
          <a:bodyPr wrap="square" rtlCol="0">
            <a:spAutoFit/>
          </a:bodyPr>
          <a:lstStyle/>
          <a:p>
            <a:pPr algn="ctr"/>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Phase #6</a:t>
            </a:r>
          </a:p>
        </p:txBody>
      </p:sp>
      <p:sp>
        <p:nvSpPr>
          <p:cNvPr id="39" name="Rectangle 38">
            <a:extLst>
              <a:ext uri="{FF2B5EF4-FFF2-40B4-BE49-F238E27FC236}">
                <a16:creationId xmlns:a16="http://schemas.microsoft.com/office/drawing/2014/main" id="{B8582C02-3A7F-6AE3-5CFA-5714FB60A768}"/>
              </a:ext>
            </a:extLst>
          </p:cNvPr>
          <p:cNvSpPr/>
          <p:nvPr/>
        </p:nvSpPr>
        <p:spPr>
          <a:xfrm>
            <a:off x="1875486" y="3926014"/>
            <a:ext cx="1226101" cy="51742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0" name="Rectangle 39">
            <a:extLst>
              <a:ext uri="{FF2B5EF4-FFF2-40B4-BE49-F238E27FC236}">
                <a16:creationId xmlns:a16="http://schemas.microsoft.com/office/drawing/2014/main" id="{BB77E94E-FC7B-0417-EAEF-E5E76E39A386}"/>
              </a:ext>
            </a:extLst>
          </p:cNvPr>
          <p:cNvSpPr/>
          <p:nvPr/>
        </p:nvSpPr>
        <p:spPr>
          <a:xfrm>
            <a:off x="3175526" y="3926857"/>
            <a:ext cx="1226101" cy="51742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1" name="Rectangle 40">
            <a:extLst>
              <a:ext uri="{FF2B5EF4-FFF2-40B4-BE49-F238E27FC236}">
                <a16:creationId xmlns:a16="http://schemas.microsoft.com/office/drawing/2014/main" id="{464A08FF-ED6A-B05E-E4B5-EFB5B18F0648}"/>
              </a:ext>
            </a:extLst>
          </p:cNvPr>
          <p:cNvSpPr/>
          <p:nvPr/>
        </p:nvSpPr>
        <p:spPr>
          <a:xfrm>
            <a:off x="4474323" y="3923620"/>
            <a:ext cx="1226101" cy="51742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2" name="Rectangle 41">
            <a:extLst>
              <a:ext uri="{FF2B5EF4-FFF2-40B4-BE49-F238E27FC236}">
                <a16:creationId xmlns:a16="http://schemas.microsoft.com/office/drawing/2014/main" id="{F7BCE23A-4026-59D8-0F41-AB2E508F250B}"/>
              </a:ext>
            </a:extLst>
          </p:cNvPr>
          <p:cNvSpPr/>
          <p:nvPr/>
        </p:nvSpPr>
        <p:spPr>
          <a:xfrm>
            <a:off x="5778039" y="3923620"/>
            <a:ext cx="1226101" cy="51742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3" name="Rectangle 42">
            <a:extLst>
              <a:ext uri="{FF2B5EF4-FFF2-40B4-BE49-F238E27FC236}">
                <a16:creationId xmlns:a16="http://schemas.microsoft.com/office/drawing/2014/main" id="{AA026D94-1335-300C-78AD-29FDF4A1074E}"/>
              </a:ext>
            </a:extLst>
          </p:cNvPr>
          <p:cNvSpPr/>
          <p:nvPr/>
        </p:nvSpPr>
        <p:spPr>
          <a:xfrm>
            <a:off x="7090464" y="3923975"/>
            <a:ext cx="1226101" cy="51742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4" name="TextBox 43">
            <a:extLst>
              <a:ext uri="{FF2B5EF4-FFF2-40B4-BE49-F238E27FC236}">
                <a16:creationId xmlns:a16="http://schemas.microsoft.com/office/drawing/2014/main" id="{35229B6F-C2DD-DBA1-B902-2015EB0BC1A1}"/>
              </a:ext>
            </a:extLst>
          </p:cNvPr>
          <p:cNvSpPr txBox="1"/>
          <p:nvPr/>
        </p:nvSpPr>
        <p:spPr>
          <a:xfrm>
            <a:off x="2047189" y="4051796"/>
            <a:ext cx="918282" cy="261610"/>
          </a:xfrm>
          <a:prstGeom prst="rect">
            <a:avLst/>
          </a:prstGeom>
          <a:noFill/>
        </p:spPr>
        <p:txBody>
          <a:bodyPr wrap="square" rtlCol="0">
            <a:spAutoFit/>
          </a:bodyPr>
          <a:lstStyle/>
          <a:p>
            <a:pPr algn="ctr"/>
            <a:r>
              <a:rPr lang="en-US" sz="1100" dirty="0">
                <a:solidFill>
                  <a:schemeClr val="bg1"/>
                </a:solidFill>
                <a:latin typeface="Tahoma" panose="020B0604030504040204" pitchFamily="34" charset="0"/>
                <a:ea typeface="Tahoma" panose="020B0604030504040204" pitchFamily="34" charset="0"/>
                <a:cs typeface="Tahoma" panose="020B0604030504040204" pitchFamily="34" charset="0"/>
              </a:rPr>
              <a:t>Phase #1</a:t>
            </a:r>
          </a:p>
        </p:txBody>
      </p:sp>
      <p:sp>
        <p:nvSpPr>
          <p:cNvPr id="45" name="TextBox 44">
            <a:extLst>
              <a:ext uri="{FF2B5EF4-FFF2-40B4-BE49-F238E27FC236}">
                <a16:creationId xmlns:a16="http://schemas.microsoft.com/office/drawing/2014/main" id="{246283D2-7C14-9959-B509-CB905731484E}"/>
              </a:ext>
            </a:extLst>
          </p:cNvPr>
          <p:cNvSpPr txBox="1"/>
          <p:nvPr/>
        </p:nvSpPr>
        <p:spPr>
          <a:xfrm>
            <a:off x="3347229" y="4038470"/>
            <a:ext cx="918282" cy="261610"/>
          </a:xfrm>
          <a:prstGeom prst="rect">
            <a:avLst/>
          </a:prstGeom>
          <a:noFill/>
        </p:spPr>
        <p:txBody>
          <a:bodyPr wrap="square" rtlCol="0">
            <a:spAutoFit/>
          </a:bodyPr>
          <a:lstStyle/>
          <a:p>
            <a:pPr algn="ctr"/>
            <a:r>
              <a:rPr lang="en-US" sz="1100" dirty="0">
                <a:solidFill>
                  <a:schemeClr val="bg1"/>
                </a:solidFill>
                <a:latin typeface="Tahoma" panose="020B0604030504040204" pitchFamily="34" charset="0"/>
                <a:ea typeface="Tahoma" panose="020B0604030504040204" pitchFamily="34" charset="0"/>
                <a:cs typeface="Tahoma" panose="020B0604030504040204" pitchFamily="34" charset="0"/>
              </a:rPr>
              <a:t>Phase #2</a:t>
            </a:r>
          </a:p>
        </p:txBody>
      </p:sp>
      <p:sp>
        <p:nvSpPr>
          <p:cNvPr id="46" name="TextBox 45">
            <a:extLst>
              <a:ext uri="{FF2B5EF4-FFF2-40B4-BE49-F238E27FC236}">
                <a16:creationId xmlns:a16="http://schemas.microsoft.com/office/drawing/2014/main" id="{E66DBED5-E870-E3BE-57CE-9AC2315A4178}"/>
              </a:ext>
            </a:extLst>
          </p:cNvPr>
          <p:cNvSpPr txBox="1"/>
          <p:nvPr/>
        </p:nvSpPr>
        <p:spPr>
          <a:xfrm>
            <a:off x="4646026" y="4049402"/>
            <a:ext cx="918282" cy="261610"/>
          </a:xfrm>
          <a:prstGeom prst="rect">
            <a:avLst/>
          </a:prstGeom>
          <a:noFill/>
        </p:spPr>
        <p:txBody>
          <a:bodyPr wrap="square" rtlCol="0">
            <a:spAutoFit/>
          </a:bodyPr>
          <a:lstStyle/>
          <a:p>
            <a:pPr algn="ctr"/>
            <a:r>
              <a:rPr lang="en-US" sz="1100" dirty="0">
                <a:solidFill>
                  <a:schemeClr val="bg1"/>
                </a:solidFill>
                <a:latin typeface="Tahoma" panose="020B0604030504040204" pitchFamily="34" charset="0"/>
                <a:ea typeface="Tahoma" panose="020B0604030504040204" pitchFamily="34" charset="0"/>
                <a:cs typeface="Tahoma" panose="020B0604030504040204" pitchFamily="34" charset="0"/>
              </a:rPr>
              <a:t>Phase #3</a:t>
            </a:r>
          </a:p>
        </p:txBody>
      </p:sp>
      <p:sp>
        <p:nvSpPr>
          <p:cNvPr id="47" name="TextBox 46">
            <a:extLst>
              <a:ext uri="{FF2B5EF4-FFF2-40B4-BE49-F238E27FC236}">
                <a16:creationId xmlns:a16="http://schemas.microsoft.com/office/drawing/2014/main" id="{A2A124EC-8AB2-72BA-94E2-90256C0AC498}"/>
              </a:ext>
            </a:extLst>
          </p:cNvPr>
          <p:cNvSpPr txBox="1"/>
          <p:nvPr/>
        </p:nvSpPr>
        <p:spPr>
          <a:xfrm>
            <a:off x="5952503" y="4049402"/>
            <a:ext cx="918282" cy="261610"/>
          </a:xfrm>
          <a:prstGeom prst="rect">
            <a:avLst/>
          </a:prstGeom>
          <a:noFill/>
        </p:spPr>
        <p:txBody>
          <a:bodyPr wrap="square" rtlCol="0">
            <a:spAutoFit/>
          </a:bodyPr>
          <a:lstStyle/>
          <a:p>
            <a:pPr algn="ctr"/>
            <a:r>
              <a:rPr lang="en-US" sz="1100" dirty="0">
                <a:solidFill>
                  <a:schemeClr val="bg1"/>
                </a:solidFill>
                <a:latin typeface="Tahoma" panose="020B0604030504040204" pitchFamily="34" charset="0"/>
                <a:ea typeface="Tahoma" panose="020B0604030504040204" pitchFamily="34" charset="0"/>
                <a:cs typeface="Tahoma" panose="020B0604030504040204" pitchFamily="34" charset="0"/>
              </a:rPr>
              <a:t>Phase #4</a:t>
            </a:r>
          </a:p>
        </p:txBody>
      </p:sp>
      <p:sp>
        <p:nvSpPr>
          <p:cNvPr id="48" name="TextBox 47">
            <a:extLst>
              <a:ext uri="{FF2B5EF4-FFF2-40B4-BE49-F238E27FC236}">
                <a16:creationId xmlns:a16="http://schemas.microsoft.com/office/drawing/2014/main" id="{775F488D-7058-A3D9-2B41-342B3C67FA47}"/>
              </a:ext>
            </a:extLst>
          </p:cNvPr>
          <p:cNvSpPr txBox="1"/>
          <p:nvPr/>
        </p:nvSpPr>
        <p:spPr>
          <a:xfrm>
            <a:off x="7262167" y="4044666"/>
            <a:ext cx="918282" cy="261610"/>
          </a:xfrm>
          <a:prstGeom prst="rect">
            <a:avLst/>
          </a:prstGeom>
          <a:noFill/>
        </p:spPr>
        <p:txBody>
          <a:bodyPr wrap="square" rtlCol="0">
            <a:spAutoFit/>
          </a:bodyPr>
          <a:lstStyle/>
          <a:p>
            <a:pPr algn="ctr"/>
            <a:r>
              <a:rPr lang="en-US" sz="1100" dirty="0">
                <a:solidFill>
                  <a:schemeClr val="bg1"/>
                </a:solidFill>
                <a:latin typeface="Tahoma" panose="020B0604030504040204" pitchFamily="34" charset="0"/>
                <a:ea typeface="Tahoma" panose="020B0604030504040204" pitchFamily="34" charset="0"/>
                <a:cs typeface="Tahoma" panose="020B0604030504040204" pitchFamily="34" charset="0"/>
              </a:rPr>
              <a:t>Phase #5</a:t>
            </a:r>
          </a:p>
        </p:txBody>
      </p:sp>
      <p:sp>
        <p:nvSpPr>
          <p:cNvPr id="49" name="Rectangle 48">
            <a:extLst>
              <a:ext uri="{FF2B5EF4-FFF2-40B4-BE49-F238E27FC236}">
                <a16:creationId xmlns:a16="http://schemas.microsoft.com/office/drawing/2014/main" id="{3A505C91-F334-D546-8502-7BDD6EE1FE0B}"/>
              </a:ext>
            </a:extLst>
          </p:cNvPr>
          <p:cNvSpPr/>
          <p:nvPr/>
        </p:nvSpPr>
        <p:spPr>
          <a:xfrm>
            <a:off x="8391366" y="3923620"/>
            <a:ext cx="1226101" cy="51742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0" name="TextBox 49">
            <a:extLst>
              <a:ext uri="{FF2B5EF4-FFF2-40B4-BE49-F238E27FC236}">
                <a16:creationId xmlns:a16="http://schemas.microsoft.com/office/drawing/2014/main" id="{72661484-0F3F-89EF-B126-ABA9205F791E}"/>
              </a:ext>
            </a:extLst>
          </p:cNvPr>
          <p:cNvSpPr txBox="1"/>
          <p:nvPr/>
        </p:nvSpPr>
        <p:spPr>
          <a:xfrm>
            <a:off x="8535011" y="4044311"/>
            <a:ext cx="918282" cy="261610"/>
          </a:xfrm>
          <a:prstGeom prst="rect">
            <a:avLst/>
          </a:prstGeom>
          <a:noFill/>
        </p:spPr>
        <p:txBody>
          <a:bodyPr wrap="square" rtlCol="0">
            <a:spAutoFit/>
          </a:bodyPr>
          <a:lstStyle/>
          <a:p>
            <a:pPr algn="ctr"/>
            <a:r>
              <a:rPr lang="en-US" sz="1100" dirty="0">
                <a:solidFill>
                  <a:schemeClr val="bg1"/>
                </a:solidFill>
                <a:latin typeface="Tahoma" panose="020B0604030504040204" pitchFamily="34" charset="0"/>
                <a:ea typeface="Tahoma" panose="020B0604030504040204" pitchFamily="34" charset="0"/>
                <a:cs typeface="Tahoma" panose="020B0604030504040204" pitchFamily="34" charset="0"/>
              </a:rPr>
              <a:t>Phase #6</a:t>
            </a:r>
          </a:p>
        </p:txBody>
      </p:sp>
      <p:sp>
        <p:nvSpPr>
          <p:cNvPr id="51" name="Rectangle 50">
            <a:extLst>
              <a:ext uri="{FF2B5EF4-FFF2-40B4-BE49-F238E27FC236}">
                <a16:creationId xmlns:a16="http://schemas.microsoft.com/office/drawing/2014/main" id="{9511081E-FF18-D7E1-793F-9FA3FB8D5D4D}"/>
              </a:ext>
            </a:extLst>
          </p:cNvPr>
          <p:cNvSpPr/>
          <p:nvPr/>
        </p:nvSpPr>
        <p:spPr>
          <a:xfrm>
            <a:off x="9700978" y="3923620"/>
            <a:ext cx="1226101" cy="51742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2" name="TextBox 51">
            <a:extLst>
              <a:ext uri="{FF2B5EF4-FFF2-40B4-BE49-F238E27FC236}">
                <a16:creationId xmlns:a16="http://schemas.microsoft.com/office/drawing/2014/main" id="{D9B57593-BBD4-923C-2350-57B8147FFE16}"/>
              </a:ext>
            </a:extLst>
          </p:cNvPr>
          <p:cNvSpPr txBox="1"/>
          <p:nvPr/>
        </p:nvSpPr>
        <p:spPr>
          <a:xfrm>
            <a:off x="9844623" y="4044311"/>
            <a:ext cx="918282" cy="261610"/>
          </a:xfrm>
          <a:prstGeom prst="rect">
            <a:avLst/>
          </a:prstGeom>
          <a:noFill/>
        </p:spPr>
        <p:txBody>
          <a:bodyPr wrap="square" rtlCol="0">
            <a:spAutoFit/>
          </a:bodyPr>
          <a:lstStyle/>
          <a:p>
            <a:pPr algn="ctr"/>
            <a:r>
              <a:rPr lang="en-US" sz="1100" dirty="0">
                <a:solidFill>
                  <a:schemeClr val="bg1"/>
                </a:solidFill>
                <a:latin typeface="Tahoma" panose="020B0604030504040204" pitchFamily="34" charset="0"/>
                <a:ea typeface="Tahoma" panose="020B0604030504040204" pitchFamily="34" charset="0"/>
                <a:cs typeface="Tahoma" panose="020B0604030504040204" pitchFamily="34" charset="0"/>
              </a:rPr>
              <a:t>Phase #7</a:t>
            </a:r>
          </a:p>
        </p:txBody>
      </p:sp>
      <p:sp>
        <p:nvSpPr>
          <p:cNvPr id="53" name="Rectangle 52">
            <a:extLst>
              <a:ext uri="{FF2B5EF4-FFF2-40B4-BE49-F238E27FC236}">
                <a16:creationId xmlns:a16="http://schemas.microsoft.com/office/drawing/2014/main" id="{ADE48AE2-C941-B14C-46BB-67268235E0E6}"/>
              </a:ext>
            </a:extLst>
          </p:cNvPr>
          <p:cNvSpPr/>
          <p:nvPr/>
        </p:nvSpPr>
        <p:spPr>
          <a:xfrm>
            <a:off x="1875487" y="5144106"/>
            <a:ext cx="1002452" cy="51742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4" name="Rectangle 53">
            <a:extLst>
              <a:ext uri="{FF2B5EF4-FFF2-40B4-BE49-F238E27FC236}">
                <a16:creationId xmlns:a16="http://schemas.microsoft.com/office/drawing/2014/main" id="{2B451686-9B9F-62C5-B263-449A59E6002B}"/>
              </a:ext>
            </a:extLst>
          </p:cNvPr>
          <p:cNvSpPr/>
          <p:nvPr/>
        </p:nvSpPr>
        <p:spPr>
          <a:xfrm>
            <a:off x="3032226" y="5144949"/>
            <a:ext cx="1002452" cy="51742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5" name="Rectangle 54">
            <a:extLst>
              <a:ext uri="{FF2B5EF4-FFF2-40B4-BE49-F238E27FC236}">
                <a16:creationId xmlns:a16="http://schemas.microsoft.com/office/drawing/2014/main" id="{302F63C9-2B5F-541E-077E-BE0F18C10356}"/>
              </a:ext>
            </a:extLst>
          </p:cNvPr>
          <p:cNvSpPr/>
          <p:nvPr/>
        </p:nvSpPr>
        <p:spPr>
          <a:xfrm>
            <a:off x="4188965" y="5121090"/>
            <a:ext cx="1002452" cy="53804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6" name="Rectangle 55">
            <a:extLst>
              <a:ext uri="{FF2B5EF4-FFF2-40B4-BE49-F238E27FC236}">
                <a16:creationId xmlns:a16="http://schemas.microsoft.com/office/drawing/2014/main" id="{549AE64E-FAA3-8508-CA43-92DF9422799A}"/>
              </a:ext>
            </a:extLst>
          </p:cNvPr>
          <p:cNvSpPr/>
          <p:nvPr/>
        </p:nvSpPr>
        <p:spPr>
          <a:xfrm>
            <a:off x="5345704" y="5121090"/>
            <a:ext cx="1002452" cy="53804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7" name="Rectangle 56">
            <a:extLst>
              <a:ext uri="{FF2B5EF4-FFF2-40B4-BE49-F238E27FC236}">
                <a16:creationId xmlns:a16="http://schemas.microsoft.com/office/drawing/2014/main" id="{659997C2-233A-D974-99A8-5B98B78C3940}"/>
              </a:ext>
            </a:extLst>
          </p:cNvPr>
          <p:cNvSpPr/>
          <p:nvPr/>
        </p:nvSpPr>
        <p:spPr>
          <a:xfrm>
            <a:off x="6503843" y="5121445"/>
            <a:ext cx="1002452" cy="53804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8" name="TextBox 57">
            <a:extLst>
              <a:ext uri="{FF2B5EF4-FFF2-40B4-BE49-F238E27FC236}">
                <a16:creationId xmlns:a16="http://schemas.microsoft.com/office/drawing/2014/main" id="{F2ED6475-4EAE-5FD1-176A-52FAA0045AEE}"/>
              </a:ext>
            </a:extLst>
          </p:cNvPr>
          <p:cNvSpPr txBox="1"/>
          <p:nvPr/>
        </p:nvSpPr>
        <p:spPr>
          <a:xfrm>
            <a:off x="2025876" y="5256888"/>
            <a:ext cx="750781" cy="253916"/>
          </a:xfrm>
          <a:prstGeom prst="rect">
            <a:avLst/>
          </a:prstGeom>
          <a:noFill/>
        </p:spPr>
        <p:txBody>
          <a:bodyPr wrap="square" rtlCol="0">
            <a:spAutoFit/>
          </a:bodyPr>
          <a:lstStyle/>
          <a:p>
            <a:pPr algn="ctr"/>
            <a:r>
              <a:rPr lang="en-US" sz="1050" dirty="0">
                <a:solidFill>
                  <a:schemeClr val="bg1"/>
                </a:solidFill>
                <a:latin typeface="Tahoma" panose="020B0604030504040204" pitchFamily="34" charset="0"/>
                <a:ea typeface="Tahoma" panose="020B0604030504040204" pitchFamily="34" charset="0"/>
                <a:cs typeface="Tahoma" panose="020B0604030504040204" pitchFamily="34" charset="0"/>
              </a:rPr>
              <a:t>Phase #1</a:t>
            </a:r>
          </a:p>
        </p:txBody>
      </p:sp>
      <p:sp>
        <p:nvSpPr>
          <p:cNvPr id="59" name="TextBox 58">
            <a:extLst>
              <a:ext uri="{FF2B5EF4-FFF2-40B4-BE49-F238E27FC236}">
                <a16:creationId xmlns:a16="http://schemas.microsoft.com/office/drawing/2014/main" id="{E4FF1271-2CBF-EC87-E072-62204D6577B3}"/>
              </a:ext>
            </a:extLst>
          </p:cNvPr>
          <p:cNvSpPr txBox="1"/>
          <p:nvPr/>
        </p:nvSpPr>
        <p:spPr>
          <a:xfrm>
            <a:off x="3182615" y="5243562"/>
            <a:ext cx="750781" cy="253916"/>
          </a:xfrm>
          <a:prstGeom prst="rect">
            <a:avLst/>
          </a:prstGeom>
          <a:noFill/>
        </p:spPr>
        <p:txBody>
          <a:bodyPr wrap="square" rtlCol="0">
            <a:spAutoFit/>
          </a:bodyPr>
          <a:lstStyle/>
          <a:p>
            <a:pPr algn="ctr"/>
            <a:r>
              <a:rPr lang="en-US" sz="1050" dirty="0">
                <a:solidFill>
                  <a:schemeClr val="bg1"/>
                </a:solidFill>
                <a:latin typeface="Tahoma" panose="020B0604030504040204" pitchFamily="34" charset="0"/>
                <a:ea typeface="Tahoma" panose="020B0604030504040204" pitchFamily="34" charset="0"/>
                <a:cs typeface="Tahoma" panose="020B0604030504040204" pitchFamily="34" charset="0"/>
              </a:rPr>
              <a:t>Phase #2</a:t>
            </a:r>
          </a:p>
        </p:txBody>
      </p:sp>
      <p:sp>
        <p:nvSpPr>
          <p:cNvPr id="60" name="TextBox 59">
            <a:extLst>
              <a:ext uri="{FF2B5EF4-FFF2-40B4-BE49-F238E27FC236}">
                <a16:creationId xmlns:a16="http://schemas.microsoft.com/office/drawing/2014/main" id="{E8A4CE4F-8173-4314-DE7D-F71E89D8147A}"/>
              </a:ext>
            </a:extLst>
          </p:cNvPr>
          <p:cNvSpPr txBox="1"/>
          <p:nvPr/>
        </p:nvSpPr>
        <p:spPr>
          <a:xfrm>
            <a:off x="4339354" y="5254494"/>
            <a:ext cx="750781" cy="253916"/>
          </a:xfrm>
          <a:prstGeom prst="rect">
            <a:avLst/>
          </a:prstGeom>
          <a:noFill/>
        </p:spPr>
        <p:txBody>
          <a:bodyPr wrap="square" rtlCol="0">
            <a:spAutoFit/>
          </a:bodyPr>
          <a:lstStyle/>
          <a:p>
            <a:pPr algn="ctr"/>
            <a:r>
              <a:rPr lang="en-US" sz="1050" dirty="0">
                <a:solidFill>
                  <a:schemeClr val="bg1"/>
                </a:solidFill>
                <a:latin typeface="Tahoma" panose="020B0604030504040204" pitchFamily="34" charset="0"/>
                <a:ea typeface="Tahoma" panose="020B0604030504040204" pitchFamily="34" charset="0"/>
                <a:cs typeface="Tahoma" panose="020B0604030504040204" pitchFamily="34" charset="0"/>
              </a:rPr>
              <a:t>Phase #3</a:t>
            </a:r>
          </a:p>
        </p:txBody>
      </p:sp>
      <p:sp>
        <p:nvSpPr>
          <p:cNvPr id="61" name="TextBox 60">
            <a:extLst>
              <a:ext uri="{FF2B5EF4-FFF2-40B4-BE49-F238E27FC236}">
                <a16:creationId xmlns:a16="http://schemas.microsoft.com/office/drawing/2014/main" id="{B966A4F0-3A14-5C27-A7DA-76FD7B034514}"/>
              </a:ext>
            </a:extLst>
          </p:cNvPr>
          <p:cNvSpPr txBox="1"/>
          <p:nvPr/>
        </p:nvSpPr>
        <p:spPr>
          <a:xfrm>
            <a:off x="5498854" y="5254494"/>
            <a:ext cx="750781" cy="253916"/>
          </a:xfrm>
          <a:prstGeom prst="rect">
            <a:avLst/>
          </a:prstGeom>
          <a:noFill/>
        </p:spPr>
        <p:txBody>
          <a:bodyPr wrap="square" rtlCol="0">
            <a:spAutoFit/>
          </a:bodyPr>
          <a:lstStyle/>
          <a:p>
            <a:pPr algn="ctr"/>
            <a:r>
              <a:rPr lang="en-US" sz="1050" dirty="0">
                <a:solidFill>
                  <a:schemeClr val="bg1"/>
                </a:solidFill>
                <a:latin typeface="Tahoma" panose="020B0604030504040204" pitchFamily="34" charset="0"/>
                <a:ea typeface="Tahoma" panose="020B0604030504040204" pitchFamily="34" charset="0"/>
                <a:cs typeface="Tahoma" panose="020B0604030504040204" pitchFamily="34" charset="0"/>
              </a:rPr>
              <a:t>Phase #4</a:t>
            </a:r>
          </a:p>
        </p:txBody>
      </p:sp>
      <p:sp>
        <p:nvSpPr>
          <p:cNvPr id="62" name="TextBox 61">
            <a:extLst>
              <a:ext uri="{FF2B5EF4-FFF2-40B4-BE49-F238E27FC236}">
                <a16:creationId xmlns:a16="http://schemas.microsoft.com/office/drawing/2014/main" id="{C884ECAB-D18C-11DE-0295-D07DBFD0D64C}"/>
              </a:ext>
            </a:extLst>
          </p:cNvPr>
          <p:cNvSpPr txBox="1"/>
          <p:nvPr/>
        </p:nvSpPr>
        <p:spPr>
          <a:xfrm>
            <a:off x="6654232" y="5249758"/>
            <a:ext cx="750781" cy="253916"/>
          </a:xfrm>
          <a:prstGeom prst="rect">
            <a:avLst/>
          </a:prstGeom>
          <a:noFill/>
        </p:spPr>
        <p:txBody>
          <a:bodyPr wrap="square" rtlCol="0">
            <a:spAutoFit/>
          </a:bodyPr>
          <a:lstStyle/>
          <a:p>
            <a:pPr algn="ctr"/>
            <a:r>
              <a:rPr lang="en-US" sz="1050" dirty="0">
                <a:solidFill>
                  <a:schemeClr val="bg1"/>
                </a:solidFill>
                <a:latin typeface="Tahoma" panose="020B0604030504040204" pitchFamily="34" charset="0"/>
                <a:ea typeface="Tahoma" panose="020B0604030504040204" pitchFamily="34" charset="0"/>
                <a:cs typeface="Tahoma" panose="020B0604030504040204" pitchFamily="34" charset="0"/>
              </a:rPr>
              <a:t>Phase #5</a:t>
            </a:r>
          </a:p>
        </p:txBody>
      </p:sp>
      <p:sp>
        <p:nvSpPr>
          <p:cNvPr id="63" name="Rectangle 62">
            <a:extLst>
              <a:ext uri="{FF2B5EF4-FFF2-40B4-BE49-F238E27FC236}">
                <a16:creationId xmlns:a16="http://schemas.microsoft.com/office/drawing/2014/main" id="{97E3FBDB-DB90-57AB-7002-335622A1D468}"/>
              </a:ext>
            </a:extLst>
          </p:cNvPr>
          <p:cNvSpPr/>
          <p:nvPr/>
        </p:nvSpPr>
        <p:spPr>
          <a:xfrm>
            <a:off x="7651873" y="5121090"/>
            <a:ext cx="1002452" cy="53804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4" name="TextBox 63">
            <a:extLst>
              <a:ext uri="{FF2B5EF4-FFF2-40B4-BE49-F238E27FC236}">
                <a16:creationId xmlns:a16="http://schemas.microsoft.com/office/drawing/2014/main" id="{92D8FC91-CD5E-B6A9-0084-7A0FC7F41260}"/>
              </a:ext>
            </a:extLst>
          </p:cNvPr>
          <p:cNvSpPr txBox="1"/>
          <p:nvPr/>
        </p:nvSpPr>
        <p:spPr>
          <a:xfrm>
            <a:off x="7774204" y="5249403"/>
            <a:ext cx="750781" cy="253916"/>
          </a:xfrm>
          <a:prstGeom prst="rect">
            <a:avLst/>
          </a:prstGeom>
          <a:noFill/>
        </p:spPr>
        <p:txBody>
          <a:bodyPr wrap="square" rtlCol="0">
            <a:spAutoFit/>
          </a:bodyPr>
          <a:lstStyle/>
          <a:p>
            <a:pPr algn="ctr"/>
            <a:r>
              <a:rPr lang="en-US" sz="1050" dirty="0">
                <a:solidFill>
                  <a:schemeClr val="bg1"/>
                </a:solidFill>
                <a:latin typeface="Tahoma" panose="020B0604030504040204" pitchFamily="34" charset="0"/>
                <a:ea typeface="Tahoma" panose="020B0604030504040204" pitchFamily="34" charset="0"/>
                <a:cs typeface="Tahoma" panose="020B0604030504040204" pitchFamily="34" charset="0"/>
              </a:rPr>
              <a:t>Phase #6</a:t>
            </a:r>
          </a:p>
        </p:txBody>
      </p:sp>
      <p:sp>
        <p:nvSpPr>
          <p:cNvPr id="65" name="Rectangle 64">
            <a:extLst>
              <a:ext uri="{FF2B5EF4-FFF2-40B4-BE49-F238E27FC236}">
                <a16:creationId xmlns:a16="http://schemas.microsoft.com/office/drawing/2014/main" id="{E97A9E2A-4AC6-4C75-F9A7-41E84E5E4B26}"/>
              </a:ext>
            </a:extLst>
          </p:cNvPr>
          <p:cNvSpPr/>
          <p:nvPr/>
        </p:nvSpPr>
        <p:spPr>
          <a:xfrm>
            <a:off x="8799903" y="5121090"/>
            <a:ext cx="1002452" cy="53804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6" name="TextBox 65">
            <a:extLst>
              <a:ext uri="{FF2B5EF4-FFF2-40B4-BE49-F238E27FC236}">
                <a16:creationId xmlns:a16="http://schemas.microsoft.com/office/drawing/2014/main" id="{7353FA4F-2FC0-A68F-10AA-DE82A03A4CF5}"/>
              </a:ext>
            </a:extLst>
          </p:cNvPr>
          <p:cNvSpPr txBox="1"/>
          <p:nvPr/>
        </p:nvSpPr>
        <p:spPr>
          <a:xfrm>
            <a:off x="8922234" y="5249403"/>
            <a:ext cx="750781" cy="253916"/>
          </a:xfrm>
          <a:prstGeom prst="rect">
            <a:avLst/>
          </a:prstGeom>
          <a:noFill/>
        </p:spPr>
        <p:txBody>
          <a:bodyPr wrap="square" rtlCol="0">
            <a:spAutoFit/>
          </a:bodyPr>
          <a:lstStyle/>
          <a:p>
            <a:pPr algn="ctr"/>
            <a:r>
              <a:rPr lang="en-US" sz="1050" dirty="0">
                <a:solidFill>
                  <a:schemeClr val="bg1"/>
                </a:solidFill>
                <a:latin typeface="Tahoma" panose="020B0604030504040204" pitchFamily="34" charset="0"/>
                <a:ea typeface="Tahoma" panose="020B0604030504040204" pitchFamily="34" charset="0"/>
                <a:cs typeface="Tahoma" panose="020B0604030504040204" pitchFamily="34" charset="0"/>
              </a:rPr>
              <a:t>Phase #7</a:t>
            </a:r>
          </a:p>
        </p:txBody>
      </p:sp>
      <p:sp>
        <p:nvSpPr>
          <p:cNvPr id="67" name="Rectangle 66">
            <a:extLst>
              <a:ext uri="{FF2B5EF4-FFF2-40B4-BE49-F238E27FC236}">
                <a16:creationId xmlns:a16="http://schemas.microsoft.com/office/drawing/2014/main" id="{38D2798C-7462-FE9D-5F21-C921E1C55BCC}"/>
              </a:ext>
            </a:extLst>
          </p:cNvPr>
          <p:cNvSpPr/>
          <p:nvPr/>
        </p:nvSpPr>
        <p:spPr>
          <a:xfrm>
            <a:off x="9924627" y="5121090"/>
            <a:ext cx="1002452" cy="53804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8" name="TextBox 67">
            <a:extLst>
              <a:ext uri="{FF2B5EF4-FFF2-40B4-BE49-F238E27FC236}">
                <a16:creationId xmlns:a16="http://schemas.microsoft.com/office/drawing/2014/main" id="{3F543870-2C6C-190D-458A-A51ED6E0F66C}"/>
              </a:ext>
            </a:extLst>
          </p:cNvPr>
          <p:cNvSpPr txBox="1"/>
          <p:nvPr/>
        </p:nvSpPr>
        <p:spPr>
          <a:xfrm>
            <a:off x="10046958" y="5249403"/>
            <a:ext cx="750781" cy="253916"/>
          </a:xfrm>
          <a:prstGeom prst="rect">
            <a:avLst/>
          </a:prstGeom>
          <a:noFill/>
        </p:spPr>
        <p:txBody>
          <a:bodyPr wrap="square" rtlCol="0">
            <a:spAutoFit/>
          </a:bodyPr>
          <a:lstStyle/>
          <a:p>
            <a:pPr algn="ctr"/>
            <a:r>
              <a:rPr lang="en-US" sz="1050" dirty="0">
                <a:solidFill>
                  <a:schemeClr val="bg1"/>
                </a:solidFill>
                <a:latin typeface="Tahoma" panose="020B0604030504040204" pitchFamily="34" charset="0"/>
                <a:ea typeface="Tahoma" panose="020B0604030504040204" pitchFamily="34" charset="0"/>
                <a:cs typeface="Tahoma" panose="020B0604030504040204" pitchFamily="34" charset="0"/>
              </a:rPr>
              <a:t>Phase #8</a:t>
            </a:r>
          </a:p>
        </p:txBody>
      </p:sp>
      <p:sp>
        <p:nvSpPr>
          <p:cNvPr id="69" name="TextBox 68">
            <a:extLst>
              <a:ext uri="{FF2B5EF4-FFF2-40B4-BE49-F238E27FC236}">
                <a16:creationId xmlns:a16="http://schemas.microsoft.com/office/drawing/2014/main" id="{F5E8E98E-5511-CA97-FCB3-096F31B58267}"/>
              </a:ext>
            </a:extLst>
          </p:cNvPr>
          <p:cNvSpPr txBox="1"/>
          <p:nvPr/>
        </p:nvSpPr>
        <p:spPr>
          <a:xfrm>
            <a:off x="838201" y="2828966"/>
            <a:ext cx="888274" cy="261610"/>
          </a:xfrm>
          <a:prstGeom prst="rect">
            <a:avLst/>
          </a:prstGeom>
          <a:noFill/>
        </p:spPr>
        <p:txBody>
          <a:bodyPr wrap="square" rtlCol="0">
            <a:spAutoFit/>
          </a:bodyPr>
          <a:lstStyle/>
          <a:p>
            <a:r>
              <a:rPr lang="en-US" sz="1100" dirty="0">
                <a:latin typeface="Tahoma" panose="020B0604030504040204" pitchFamily="34" charset="0"/>
                <a:ea typeface="Tahoma" panose="020B0604030504040204" pitchFamily="34" charset="0"/>
                <a:cs typeface="Tahoma" panose="020B0604030504040204" pitchFamily="34" charset="0"/>
              </a:rPr>
              <a:t>6 Phases</a:t>
            </a:r>
          </a:p>
        </p:txBody>
      </p:sp>
      <p:sp>
        <p:nvSpPr>
          <p:cNvPr id="70" name="TextBox 69">
            <a:extLst>
              <a:ext uri="{FF2B5EF4-FFF2-40B4-BE49-F238E27FC236}">
                <a16:creationId xmlns:a16="http://schemas.microsoft.com/office/drawing/2014/main" id="{051A61EF-3D7E-B7DB-91C1-815D094DA157}"/>
              </a:ext>
            </a:extLst>
          </p:cNvPr>
          <p:cNvSpPr txBox="1"/>
          <p:nvPr/>
        </p:nvSpPr>
        <p:spPr>
          <a:xfrm>
            <a:off x="838201" y="4027014"/>
            <a:ext cx="888274" cy="261610"/>
          </a:xfrm>
          <a:prstGeom prst="rect">
            <a:avLst/>
          </a:prstGeom>
          <a:noFill/>
        </p:spPr>
        <p:txBody>
          <a:bodyPr wrap="square" rtlCol="0">
            <a:spAutoFit/>
          </a:bodyPr>
          <a:lstStyle/>
          <a:p>
            <a:r>
              <a:rPr lang="en-US" sz="1100" dirty="0">
                <a:latin typeface="Tahoma" panose="020B0604030504040204" pitchFamily="34" charset="0"/>
                <a:ea typeface="Tahoma" panose="020B0604030504040204" pitchFamily="34" charset="0"/>
                <a:cs typeface="Tahoma" panose="020B0604030504040204" pitchFamily="34" charset="0"/>
              </a:rPr>
              <a:t>7 Phases</a:t>
            </a:r>
          </a:p>
        </p:txBody>
      </p:sp>
      <p:sp>
        <p:nvSpPr>
          <p:cNvPr id="71" name="TextBox 70">
            <a:extLst>
              <a:ext uri="{FF2B5EF4-FFF2-40B4-BE49-F238E27FC236}">
                <a16:creationId xmlns:a16="http://schemas.microsoft.com/office/drawing/2014/main" id="{F7107E74-75B3-A53F-D472-FB8DF9BCE2BE}"/>
              </a:ext>
            </a:extLst>
          </p:cNvPr>
          <p:cNvSpPr txBox="1"/>
          <p:nvPr/>
        </p:nvSpPr>
        <p:spPr>
          <a:xfrm>
            <a:off x="838201" y="5246800"/>
            <a:ext cx="888274" cy="261610"/>
          </a:xfrm>
          <a:prstGeom prst="rect">
            <a:avLst/>
          </a:prstGeom>
          <a:noFill/>
        </p:spPr>
        <p:txBody>
          <a:bodyPr wrap="square" rtlCol="0">
            <a:spAutoFit/>
          </a:bodyPr>
          <a:lstStyle/>
          <a:p>
            <a:r>
              <a:rPr lang="en-US" sz="1100" dirty="0">
                <a:latin typeface="Tahoma" panose="020B0604030504040204" pitchFamily="34" charset="0"/>
                <a:ea typeface="Tahoma" panose="020B0604030504040204" pitchFamily="34" charset="0"/>
                <a:cs typeface="Tahoma" panose="020B0604030504040204" pitchFamily="34" charset="0"/>
              </a:rPr>
              <a:t>8 Phases</a:t>
            </a:r>
          </a:p>
        </p:txBody>
      </p:sp>
      <p:sp>
        <p:nvSpPr>
          <p:cNvPr id="73" name="Rectangle 72">
            <a:extLst>
              <a:ext uri="{FF2B5EF4-FFF2-40B4-BE49-F238E27FC236}">
                <a16:creationId xmlns:a16="http://schemas.microsoft.com/office/drawing/2014/main" id="{1E5DA5B1-58CC-BD40-925D-6B3A77ED0F30}"/>
              </a:ext>
            </a:extLst>
          </p:cNvPr>
          <p:cNvSpPr/>
          <p:nvPr/>
        </p:nvSpPr>
        <p:spPr>
          <a:xfrm>
            <a:off x="3405062" y="3366695"/>
            <a:ext cx="1437234" cy="3238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4" name="Rectangle 73">
            <a:extLst>
              <a:ext uri="{FF2B5EF4-FFF2-40B4-BE49-F238E27FC236}">
                <a16:creationId xmlns:a16="http://schemas.microsoft.com/office/drawing/2014/main" id="{16796FBF-8D3C-E253-C9FD-2CD3CD4E603D}"/>
              </a:ext>
            </a:extLst>
          </p:cNvPr>
          <p:cNvSpPr/>
          <p:nvPr/>
        </p:nvSpPr>
        <p:spPr>
          <a:xfrm>
            <a:off x="4933959" y="3366358"/>
            <a:ext cx="1437234" cy="3238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5" name="Rectangle 74">
            <a:extLst>
              <a:ext uri="{FF2B5EF4-FFF2-40B4-BE49-F238E27FC236}">
                <a16:creationId xmlns:a16="http://schemas.microsoft.com/office/drawing/2014/main" id="{A7D82B21-8578-3D53-9E14-542FA54CEDD5}"/>
              </a:ext>
            </a:extLst>
          </p:cNvPr>
          <p:cNvSpPr/>
          <p:nvPr/>
        </p:nvSpPr>
        <p:spPr>
          <a:xfrm>
            <a:off x="6451289" y="3356698"/>
            <a:ext cx="1437234" cy="3238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6" name="Rectangle 75">
            <a:extLst>
              <a:ext uri="{FF2B5EF4-FFF2-40B4-BE49-F238E27FC236}">
                <a16:creationId xmlns:a16="http://schemas.microsoft.com/office/drawing/2014/main" id="{A3DA7A58-71F1-D69C-9AC6-40A65C958964}"/>
              </a:ext>
            </a:extLst>
          </p:cNvPr>
          <p:cNvSpPr/>
          <p:nvPr/>
        </p:nvSpPr>
        <p:spPr>
          <a:xfrm>
            <a:off x="7968618" y="3370328"/>
            <a:ext cx="1437234" cy="3238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7" name="Rectangle 76">
            <a:extLst>
              <a:ext uri="{FF2B5EF4-FFF2-40B4-BE49-F238E27FC236}">
                <a16:creationId xmlns:a16="http://schemas.microsoft.com/office/drawing/2014/main" id="{9B30E285-72E0-A751-CC28-B1C1C439CE10}"/>
              </a:ext>
            </a:extLst>
          </p:cNvPr>
          <p:cNvSpPr/>
          <p:nvPr/>
        </p:nvSpPr>
        <p:spPr>
          <a:xfrm>
            <a:off x="9477330" y="3377173"/>
            <a:ext cx="1437234" cy="3238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9" name="Rectangle 78">
            <a:extLst>
              <a:ext uri="{FF2B5EF4-FFF2-40B4-BE49-F238E27FC236}">
                <a16:creationId xmlns:a16="http://schemas.microsoft.com/office/drawing/2014/main" id="{E0308668-7B30-F6A8-9D87-3C1C3813845C}"/>
              </a:ext>
            </a:extLst>
          </p:cNvPr>
          <p:cNvSpPr/>
          <p:nvPr/>
        </p:nvSpPr>
        <p:spPr>
          <a:xfrm>
            <a:off x="1866344" y="3371996"/>
            <a:ext cx="1437234" cy="3238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1" name="Rectangle 80">
            <a:extLst>
              <a:ext uri="{FF2B5EF4-FFF2-40B4-BE49-F238E27FC236}">
                <a16:creationId xmlns:a16="http://schemas.microsoft.com/office/drawing/2014/main" id="{671CBBD0-912B-9E77-D2F8-D87E0E005660}"/>
              </a:ext>
            </a:extLst>
          </p:cNvPr>
          <p:cNvSpPr/>
          <p:nvPr/>
        </p:nvSpPr>
        <p:spPr>
          <a:xfrm>
            <a:off x="4474322" y="4570575"/>
            <a:ext cx="1226102" cy="3238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2" name="Rectangle 81">
            <a:extLst>
              <a:ext uri="{FF2B5EF4-FFF2-40B4-BE49-F238E27FC236}">
                <a16:creationId xmlns:a16="http://schemas.microsoft.com/office/drawing/2014/main" id="{A582B752-4793-A2F8-DA6F-24ACF84DCD30}"/>
              </a:ext>
            </a:extLst>
          </p:cNvPr>
          <p:cNvSpPr/>
          <p:nvPr/>
        </p:nvSpPr>
        <p:spPr>
          <a:xfrm>
            <a:off x="5778038" y="4559465"/>
            <a:ext cx="1226102" cy="3238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3" name="Rectangle 82">
            <a:extLst>
              <a:ext uri="{FF2B5EF4-FFF2-40B4-BE49-F238E27FC236}">
                <a16:creationId xmlns:a16="http://schemas.microsoft.com/office/drawing/2014/main" id="{DF8A4C38-65AB-93E1-302A-1CE98C5F87CE}"/>
              </a:ext>
            </a:extLst>
          </p:cNvPr>
          <p:cNvSpPr/>
          <p:nvPr/>
        </p:nvSpPr>
        <p:spPr>
          <a:xfrm>
            <a:off x="7088697" y="4570575"/>
            <a:ext cx="1226102" cy="3238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4" name="Rectangle 83">
            <a:extLst>
              <a:ext uri="{FF2B5EF4-FFF2-40B4-BE49-F238E27FC236}">
                <a16:creationId xmlns:a16="http://schemas.microsoft.com/office/drawing/2014/main" id="{C6496D29-7E12-AEF5-388C-99433B6F5802}"/>
              </a:ext>
            </a:extLst>
          </p:cNvPr>
          <p:cNvSpPr/>
          <p:nvPr/>
        </p:nvSpPr>
        <p:spPr>
          <a:xfrm>
            <a:off x="8390482" y="4570575"/>
            <a:ext cx="1226102" cy="3238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5" name="Rectangle 84">
            <a:extLst>
              <a:ext uri="{FF2B5EF4-FFF2-40B4-BE49-F238E27FC236}">
                <a16:creationId xmlns:a16="http://schemas.microsoft.com/office/drawing/2014/main" id="{43F4B630-897D-C13B-B844-8142CDEB3565}"/>
              </a:ext>
            </a:extLst>
          </p:cNvPr>
          <p:cNvSpPr/>
          <p:nvPr/>
        </p:nvSpPr>
        <p:spPr>
          <a:xfrm>
            <a:off x="9700977" y="4570575"/>
            <a:ext cx="1226102" cy="3238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7" name="Rectangle 86">
            <a:extLst>
              <a:ext uri="{FF2B5EF4-FFF2-40B4-BE49-F238E27FC236}">
                <a16:creationId xmlns:a16="http://schemas.microsoft.com/office/drawing/2014/main" id="{07460616-0DE7-828E-02FA-33C7B00B9E97}"/>
              </a:ext>
            </a:extLst>
          </p:cNvPr>
          <p:cNvSpPr/>
          <p:nvPr/>
        </p:nvSpPr>
        <p:spPr>
          <a:xfrm>
            <a:off x="3178574" y="4574428"/>
            <a:ext cx="1226102" cy="3238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8" name="Rectangle 87">
            <a:extLst>
              <a:ext uri="{FF2B5EF4-FFF2-40B4-BE49-F238E27FC236}">
                <a16:creationId xmlns:a16="http://schemas.microsoft.com/office/drawing/2014/main" id="{8F894915-7E8F-8DA4-974B-C8D1F85E2EB7}"/>
              </a:ext>
            </a:extLst>
          </p:cNvPr>
          <p:cNvSpPr/>
          <p:nvPr/>
        </p:nvSpPr>
        <p:spPr>
          <a:xfrm>
            <a:off x="1861878" y="4574428"/>
            <a:ext cx="1226102" cy="3238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3" name="Rectangle 92">
            <a:extLst>
              <a:ext uri="{FF2B5EF4-FFF2-40B4-BE49-F238E27FC236}">
                <a16:creationId xmlns:a16="http://schemas.microsoft.com/office/drawing/2014/main" id="{3B580B22-0E91-FD51-B3D9-26FAA91074F3}"/>
              </a:ext>
            </a:extLst>
          </p:cNvPr>
          <p:cNvSpPr/>
          <p:nvPr/>
        </p:nvSpPr>
        <p:spPr>
          <a:xfrm>
            <a:off x="5346415" y="5811542"/>
            <a:ext cx="1002453" cy="3238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4" name="Rectangle 93">
            <a:extLst>
              <a:ext uri="{FF2B5EF4-FFF2-40B4-BE49-F238E27FC236}">
                <a16:creationId xmlns:a16="http://schemas.microsoft.com/office/drawing/2014/main" id="{DE000D5C-861F-07E4-0F37-E8051C7C59F1}"/>
              </a:ext>
            </a:extLst>
          </p:cNvPr>
          <p:cNvSpPr/>
          <p:nvPr/>
        </p:nvSpPr>
        <p:spPr>
          <a:xfrm>
            <a:off x="6498709" y="5816578"/>
            <a:ext cx="1002453" cy="3238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5" name="Rectangle 94">
            <a:extLst>
              <a:ext uri="{FF2B5EF4-FFF2-40B4-BE49-F238E27FC236}">
                <a16:creationId xmlns:a16="http://schemas.microsoft.com/office/drawing/2014/main" id="{AA0C43D3-5327-8B27-C2B5-FE98584861D0}"/>
              </a:ext>
            </a:extLst>
          </p:cNvPr>
          <p:cNvSpPr/>
          <p:nvPr/>
        </p:nvSpPr>
        <p:spPr>
          <a:xfrm>
            <a:off x="7647804" y="5811542"/>
            <a:ext cx="1002453" cy="3238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6" name="Rectangle 95">
            <a:extLst>
              <a:ext uri="{FF2B5EF4-FFF2-40B4-BE49-F238E27FC236}">
                <a16:creationId xmlns:a16="http://schemas.microsoft.com/office/drawing/2014/main" id="{A857028F-DCD5-BB0C-E05B-EDF3FF7F586B}"/>
              </a:ext>
            </a:extLst>
          </p:cNvPr>
          <p:cNvSpPr/>
          <p:nvPr/>
        </p:nvSpPr>
        <p:spPr>
          <a:xfrm>
            <a:off x="8799902" y="5810205"/>
            <a:ext cx="1002453" cy="3238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7" name="Rectangle 96">
            <a:extLst>
              <a:ext uri="{FF2B5EF4-FFF2-40B4-BE49-F238E27FC236}">
                <a16:creationId xmlns:a16="http://schemas.microsoft.com/office/drawing/2014/main" id="{1BF52670-3F87-04CE-8B8F-F25651ADBA9B}"/>
              </a:ext>
            </a:extLst>
          </p:cNvPr>
          <p:cNvSpPr/>
          <p:nvPr/>
        </p:nvSpPr>
        <p:spPr>
          <a:xfrm>
            <a:off x="9932564" y="5810205"/>
            <a:ext cx="1002453" cy="3238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8" name="Rectangle 97">
            <a:extLst>
              <a:ext uri="{FF2B5EF4-FFF2-40B4-BE49-F238E27FC236}">
                <a16:creationId xmlns:a16="http://schemas.microsoft.com/office/drawing/2014/main" id="{2827F645-3E27-8103-3492-4BCB7555A5F2}"/>
              </a:ext>
            </a:extLst>
          </p:cNvPr>
          <p:cNvSpPr/>
          <p:nvPr/>
        </p:nvSpPr>
        <p:spPr>
          <a:xfrm>
            <a:off x="4186160" y="5811542"/>
            <a:ext cx="1002453" cy="3238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9" name="Rectangle 98">
            <a:extLst>
              <a:ext uri="{FF2B5EF4-FFF2-40B4-BE49-F238E27FC236}">
                <a16:creationId xmlns:a16="http://schemas.microsoft.com/office/drawing/2014/main" id="{DF791A99-1E21-8675-C114-8F3A0DBA29FB}"/>
              </a:ext>
            </a:extLst>
          </p:cNvPr>
          <p:cNvSpPr/>
          <p:nvPr/>
        </p:nvSpPr>
        <p:spPr>
          <a:xfrm>
            <a:off x="3025905" y="5814814"/>
            <a:ext cx="1002453" cy="3238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2" name="Rectangle 101">
            <a:extLst>
              <a:ext uri="{FF2B5EF4-FFF2-40B4-BE49-F238E27FC236}">
                <a16:creationId xmlns:a16="http://schemas.microsoft.com/office/drawing/2014/main" id="{CC192D62-BF96-6766-06DA-5DD1B492BA74}"/>
              </a:ext>
            </a:extLst>
          </p:cNvPr>
          <p:cNvSpPr/>
          <p:nvPr/>
        </p:nvSpPr>
        <p:spPr>
          <a:xfrm>
            <a:off x="1878933" y="5816578"/>
            <a:ext cx="1002453" cy="3238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3" name="Rectangle 102">
            <a:extLst>
              <a:ext uri="{FF2B5EF4-FFF2-40B4-BE49-F238E27FC236}">
                <a16:creationId xmlns:a16="http://schemas.microsoft.com/office/drawing/2014/main" id="{E74FC078-A3D4-438C-0DD2-D7666307667D}"/>
              </a:ext>
            </a:extLst>
          </p:cNvPr>
          <p:cNvSpPr/>
          <p:nvPr/>
        </p:nvSpPr>
        <p:spPr>
          <a:xfrm>
            <a:off x="1875486" y="1598977"/>
            <a:ext cx="1729088" cy="51742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4" name="Rectangle 103">
            <a:extLst>
              <a:ext uri="{FF2B5EF4-FFF2-40B4-BE49-F238E27FC236}">
                <a16:creationId xmlns:a16="http://schemas.microsoft.com/office/drawing/2014/main" id="{C4FA0626-C6B9-39CF-AD84-C90E47131508}"/>
              </a:ext>
            </a:extLst>
          </p:cNvPr>
          <p:cNvSpPr/>
          <p:nvPr/>
        </p:nvSpPr>
        <p:spPr>
          <a:xfrm>
            <a:off x="3699268" y="1601705"/>
            <a:ext cx="1729088" cy="51742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5" name="Rectangle 104">
            <a:extLst>
              <a:ext uri="{FF2B5EF4-FFF2-40B4-BE49-F238E27FC236}">
                <a16:creationId xmlns:a16="http://schemas.microsoft.com/office/drawing/2014/main" id="{50245F1A-6E64-CAAD-0A03-B30B61A45291}"/>
              </a:ext>
            </a:extLst>
          </p:cNvPr>
          <p:cNvSpPr/>
          <p:nvPr/>
        </p:nvSpPr>
        <p:spPr>
          <a:xfrm>
            <a:off x="5527899" y="1598977"/>
            <a:ext cx="1729088" cy="51742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6" name="Rectangle 105">
            <a:extLst>
              <a:ext uri="{FF2B5EF4-FFF2-40B4-BE49-F238E27FC236}">
                <a16:creationId xmlns:a16="http://schemas.microsoft.com/office/drawing/2014/main" id="{495C0F99-ED9D-2BAE-B8ED-AA14A49009CA}"/>
              </a:ext>
            </a:extLst>
          </p:cNvPr>
          <p:cNvSpPr/>
          <p:nvPr/>
        </p:nvSpPr>
        <p:spPr>
          <a:xfrm>
            <a:off x="7356530" y="1598977"/>
            <a:ext cx="1729088" cy="51742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7" name="Rectangle 106">
            <a:extLst>
              <a:ext uri="{FF2B5EF4-FFF2-40B4-BE49-F238E27FC236}">
                <a16:creationId xmlns:a16="http://schemas.microsoft.com/office/drawing/2014/main" id="{FA43AAFF-5048-1B1A-B566-C359470EF056}"/>
              </a:ext>
            </a:extLst>
          </p:cNvPr>
          <p:cNvSpPr/>
          <p:nvPr/>
        </p:nvSpPr>
        <p:spPr>
          <a:xfrm>
            <a:off x="9197991" y="1592627"/>
            <a:ext cx="1729088" cy="51742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8" name="TextBox 107">
            <a:extLst>
              <a:ext uri="{FF2B5EF4-FFF2-40B4-BE49-F238E27FC236}">
                <a16:creationId xmlns:a16="http://schemas.microsoft.com/office/drawing/2014/main" id="{08D8CD8F-DEC7-B287-E533-8325085A3D9B}"/>
              </a:ext>
            </a:extLst>
          </p:cNvPr>
          <p:cNvSpPr txBox="1"/>
          <p:nvPr/>
        </p:nvSpPr>
        <p:spPr>
          <a:xfrm>
            <a:off x="2075123" y="1701126"/>
            <a:ext cx="1294992" cy="307777"/>
          </a:xfrm>
          <a:prstGeom prst="rect">
            <a:avLst/>
          </a:prstGeom>
          <a:noFill/>
        </p:spPr>
        <p:txBody>
          <a:bodyPr wrap="square" rtlCol="0">
            <a:spAutoFit/>
          </a:bodyPr>
          <a:lstStyle/>
          <a:p>
            <a:pPr algn="ctr"/>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Phase #1</a:t>
            </a:r>
          </a:p>
        </p:txBody>
      </p:sp>
      <p:sp>
        <p:nvSpPr>
          <p:cNvPr id="109" name="TextBox 108">
            <a:extLst>
              <a:ext uri="{FF2B5EF4-FFF2-40B4-BE49-F238E27FC236}">
                <a16:creationId xmlns:a16="http://schemas.microsoft.com/office/drawing/2014/main" id="{2AA1789E-6BBC-5941-42B5-D641E8E189E5}"/>
              </a:ext>
            </a:extLst>
          </p:cNvPr>
          <p:cNvSpPr txBox="1"/>
          <p:nvPr/>
        </p:nvSpPr>
        <p:spPr>
          <a:xfrm>
            <a:off x="3898905" y="1689685"/>
            <a:ext cx="1294992" cy="307777"/>
          </a:xfrm>
          <a:prstGeom prst="rect">
            <a:avLst/>
          </a:prstGeom>
          <a:noFill/>
        </p:spPr>
        <p:txBody>
          <a:bodyPr wrap="square" rtlCol="0">
            <a:spAutoFit/>
          </a:bodyPr>
          <a:lstStyle/>
          <a:p>
            <a:pPr algn="ctr"/>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Phase #2</a:t>
            </a:r>
          </a:p>
        </p:txBody>
      </p:sp>
      <p:sp>
        <p:nvSpPr>
          <p:cNvPr id="110" name="TextBox 109">
            <a:extLst>
              <a:ext uri="{FF2B5EF4-FFF2-40B4-BE49-F238E27FC236}">
                <a16:creationId xmlns:a16="http://schemas.microsoft.com/office/drawing/2014/main" id="{0C4706F4-3ECB-711E-0E64-008EC6B91BC1}"/>
              </a:ext>
            </a:extLst>
          </p:cNvPr>
          <p:cNvSpPr txBox="1"/>
          <p:nvPr/>
        </p:nvSpPr>
        <p:spPr>
          <a:xfrm>
            <a:off x="5727536" y="1701126"/>
            <a:ext cx="1294992" cy="307777"/>
          </a:xfrm>
          <a:prstGeom prst="rect">
            <a:avLst/>
          </a:prstGeom>
          <a:noFill/>
        </p:spPr>
        <p:txBody>
          <a:bodyPr wrap="square" rtlCol="0">
            <a:spAutoFit/>
          </a:bodyPr>
          <a:lstStyle/>
          <a:p>
            <a:pPr algn="ctr"/>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Phase #3</a:t>
            </a:r>
          </a:p>
        </p:txBody>
      </p:sp>
      <p:sp>
        <p:nvSpPr>
          <p:cNvPr id="111" name="TextBox 110">
            <a:extLst>
              <a:ext uri="{FF2B5EF4-FFF2-40B4-BE49-F238E27FC236}">
                <a16:creationId xmlns:a16="http://schemas.microsoft.com/office/drawing/2014/main" id="{E8CCA7D0-D6B7-7F12-9DD4-17633BDA3C3F}"/>
              </a:ext>
            </a:extLst>
          </p:cNvPr>
          <p:cNvSpPr txBox="1"/>
          <p:nvPr/>
        </p:nvSpPr>
        <p:spPr>
          <a:xfrm>
            <a:off x="7558928" y="1701126"/>
            <a:ext cx="1294992" cy="307777"/>
          </a:xfrm>
          <a:prstGeom prst="rect">
            <a:avLst/>
          </a:prstGeom>
          <a:noFill/>
        </p:spPr>
        <p:txBody>
          <a:bodyPr wrap="square" rtlCol="0">
            <a:spAutoFit/>
          </a:bodyPr>
          <a:lstStyle/>
          <a:p>
            <a:pPr algn="ctr"/>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Phase #4</a:t>
            </a:r>
          </a:p>
        </p:txBody>
      </p:sp>
      <p:sp>
        <p:nvSpPr>
          <p:cNvPr id="112" name="TextBox 111">
            <a:extLst>
              <a:ext uri="{FF2B5EF4-FFF2-40B4-BE49-F238E27FC236}">
                <a16:creationId xmlns:a16="http://schemas.microsoft.com/office/drawing/2014/main" id="{C8DAFA00-3A38-FF83-736C-AD9BCF2027E5}"/>
              </a:ext>
            </a:extLst>
          </p:cNvPr>
          <p:cNvSpPr txBox="1"/>
          <p:nvPr/>
        </p:nvSpPr>
        <p:spPr>
          <a:xfrm>
            <a:off x="9377904" y="1689685"/>
            <a:ext cx="1294992" cy="307777"/>
          </a:xfrm>
          <a:prstGeom prst="rect">
            <a:avLst/>
          </a:prstGeom>
          <a:noFill/>
        </p:spPr>
        <p:txBody>
          <a:bodyPr wrap="square" rtlCol="0">
            <a:spAutoFit/>
          </a:bodyPr>
          <a:lstStyle/>
          <a:p>
            <a:pPr algn="ctr"/>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Phase #5</a:t>
            </a:r>
          </a:p>
        </p:txBody>
      </p:sp>
      <p:sp>
        <p:nvSpPr>
          <p:cNvPr id="113" name="TextBox 112">
            <a:extLst>
              <a:ext uri="{FF2B5EF4-FFF2-40B4-BE49-F238E27FC236}">
                <a16:creationId xmlns:a16="http://schemas.microsoft.com/office/drawing/2014/main" id="{478493F9-CC06-E492-A692-7F86AA594DC9}"/>
              </a:ext>
            </a:extLst>
          </p:cNvPr>
          <p:cNvSpPr txBox="1"/>
          <p:nvPr/>
        </p:nvSpPr>
        <p:spPr>
          <a:xfrm>
            <a:off x="424644" y="2208808"/>
            <a:ext cx="1437234" cy="261610"/>
          </a:xfrm>
          <a:prstGeom prst="rect">
            <a:avLst/>
          </a:prstGeom>
          <a:noFill/>
        </p:spPr>
        <p:txBody>
          <a:bodyPr wrap="square" rtlCol="0">
            <a:spAutoFit/>
          </a:bodyPr>
          <a:lstStyle/>
          <a:p>
            <a:r>
              <a:rPr lang="en-US" sz="1100" dirty="0">
                <a:latin typeface="Tahoma" panose="020B0604030504040204" pitchFamily="34" charset="0"/>
                <a:ea typeface="Tahoma" panose="020B0604030504040204" pitchFamily="34" charset="0"/>
                <a:cs typeface="Tahoma" panose="020B0604030504040204" pitchFamily="34" charset="0"/>
              </a:rPr>
              <a:t>Comparison row</a:t>
            </a:r>
          </a:p>
        </p:txBody>
      </p:sp>
      <p:sp>
        <p:nvSpPr>
          <p:cNvPr id="114" name="Rectangle 113">
            <a:extLst>
              <a:ext uri="{FF2B5EF4-FFF2-40B4-BE49-F238E27FC236}">
                <a16:creationId xmlns:a16="http://schemas.microsoft.com/office/drawing/2014/main" id="{C7040B80-8B88-EBF8-8CBE-349B169FB31E}"/>
              </a:ext>
            </a:extLst>
          </p:cNvPr>
          <p:cNvSpPr/>
          <p:nvPr/>
        </p:nvSpPr>
        <p:spPr>
          <a:xfrm>
            <a:off x="1876164" y="2202355"/>
            <a:ext cx="1728409" cy="3238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5" name="Rectangle 114">
            <a:extLst>
              <a:ext uri="{FF2B5EF4-FFF2-40B4-BE49-F238E27FC236}">
                <a16:creationId xmlns:a16="http://schemas.microsoft.com/office/drawing/2014/main" id="{D54FF7A0-9C7A-A5D2-4DD7-D12B5649E8CB}"/>
              </a:ext>
            </a:extLst>
          </p:cNvPr>
          <p:cNvSpPr/>
          <p:nvPr/>
        </p:nvSpPr>
        <p:spPr>
          <a:xfrm>
            <a:off x="3699947" y="2200772"/>
            <a:ext cx="1728409" cy="3238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6" name="Rectangle 115">
            <a:extLst>
              <a:ext uri="{FF2B5EF4-FFF2-40B4-BE49-F238E27FC236}">
                <a16:creationId xmlns:a16="http://schemas.microsoft.com/office/drawing/2014/main" id="{8B7332B2-13FD-926D-4E16-8E2C63EA0C27}"/>
              </a:ext>
            </a:extLst>
          </p:cNvPr>
          <p:cNvSpPr/>
          <p:nvPr/>
        </p:nvSpPr>
        <p:spPr>
          <a:xfrm>
            <a:off x="5528578" y="2200772"/>
            <a:ext cx="1728409" cy="3238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7" name="Rectangle 116">
            <a:extLst>
              <a:ext uri="{FF2B5EF4-FFF2-40B4-BE49-F238E27FC236}">
                <a16:creationId xmlns:a16="http://schemas.microsoft.com/office/drawing/2014/main" id="{CA753979-C372-F030-93D7-4D0B1B0CCB6B}"/>
              </a:ext>
            </a:extLst>
          </p:cNvPr>
          <p:cNvSpPr/>
          <p:nvPr/>
        </p:nvSpPr>
        <p:spPr>
          <a:xfrm>
            <a:off x="7352905" y="2198133"/>
            <a:ext cx="1728409" cy="3238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8" name="Rectangle 117">
            <a:extLst>
              <a:ext uri="{FF2B5EF4-FFF2-40B4-BE49-F238E27FC236}">
                <a16:creationId xmlns:a16="http://schemas.microsoft.com/office/drawing/2014/main" id="{5E1EE5CA-5CFE-5BB1-7204-B51ECE840DA3}"/>
              </a:ext>
            </a:extLst>
          </p:cNvPr>
          <p:cNvSpPr/>
          <p:nvPr/>
        </p:nvSpPr>
        <p:spPr>
          <a:xfrm>
            <a:off x="9198670" y="2198133"/>
            <a:ext cx="1728409" cy="3238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1" name="TextBox 120">
            <a:extLst>
              <a:ext uri="{FF2B5EF4-FFF2-40B4-BE49-F238E27FC236}">
                <a16:creationId xmlns:a16="http://schemas.microsoft.com/office/drawing/2014/main" id="{D1E87C7F-5F4B-3633-F014-238319B5657B}"/>
              </a:ext>
            </a:extLst>
          </p:cNvPr>
          <p:cNvSpPr txBox="1"/>
          <p:nvPr/>
        </p:nvSpPr>
        <p:spPr>
          <a:xfrm>
            <a:off x="990600" y="1730820"/>
            <a:ext cx="888274" cy="261610"/>
          </a:xfrm>
          <a:prstGeom prst="rect">
            <a:avLst/>
          </a:prstGeom>
          <a:noFill/>
        </p:spPr>
        <p:txBody>
          <a:bodyPr wrap="square" rtlCol="0">
            <a:spAutoFit/>
          </a:bodyPr>
          <a:lstStyle/>
          <a:p>
            <a:r>
              <a:rPr lang="en-US" sz="1100" dirty="0">
                <a:latin typeface="Tahoma" panose="020B0604030504040204" pitchFamily="34" charset="0"/>
                <a:ea typeface="Tahoma" panose="020B0604030504040204" pitchFamily="34" charset="0"/>
                <a:cs typeface="Tahoma" panose="020B0604030504040204" pitchFamily="34" charset="0"/>
              </a:rPr>
              <a:t>5 Phases</a:t>
            </a:r>
          </a:p>
        </p:txBody>
      </p:sp>
      <p:sp>
        <p:nvSpPr>
          <p:cNvPr id="122" name="TextBox 121">
            <a:extLst>
              <a:ext uri="{FF2B5EF4-FFF2-40B4-BE49-F238E27FC236}">
                <a16:creationId xmlns:a16="http://schemas.microsoft.com/office/drawing/2014/main" id="{578810DF-CCBF-BEC7-06FD-631084F64D23}"/>
              </a:ext>
            </a:extLst>
          </p:cNvPr>
          <p:cNvSpPr txBox="1"/>
          <p:nvPr/>
        </p:nvSpPr>
        <p:spPr>
          <a:xfrm>
            <a:off x="424644" y="3359669"/>
            <a:ext cx="1437234" cy="261610"/>
          </a:xfrm>
          <a:prstGeom prst="rect">
            <a:avLst/>
          </a:prstGeom>
          <a:noFill/>
        </p:spPr>
        <p:txBody>
          <a:bodyPr wrap="square" rtlCol="0">
            <a:spAutoFit/>
          </a:bodyPr>
          <a:lstStyle/>
          <a:p>
            <a:r>
              <a:rPr lang="en-US" sz="1100" dirty="0">
                <a:latin typeface="Tahoma" panose="020B0604030504040204" pitchFamily="34" charset="0"/>
                <a:ea typeface="Tahoma" panose="020B0604030504040204" pitchFamily="34" charset="0"/>
                <a:cs typeface="Tahoma" panose="020B0604030504040204" pitchFamily="34" charset="0"/>
              </a:rPr>
              <a:t>Comparison row</a:t>
            </a:r>
          </a:p>
        </p:txBody>
      </p:sp>
      <p:sp>
        <p:nvSpPr>
          <p:cNvPr id="123" name="TextBox 122">
            <a:extLst>
              <a:ext uri="{FF2B5EF4-FFF2-40B4-BE49-F238E27FC236}">
                <a16:creationId xmlns:a16="http://schemas.microsoft.com/office/drawing/2014/main" id="{96FF5069-AF51-7867-7913-01BBD40F880E}"/>
              </a:ext>
            </a:extLst>
          </p:cNvPr>
          <p:cNvSpPr txBox="1"/>
          <p:nvPr/>
        </p:nvSpPr>
        <p:spPr>
          <a:xfrm>
            <a:off x="424644" y="4591537"/>
            <a:ext cx="1437234" cy="261610"/>
          </a:xfrm>
          <a:prstGeom prst="rect">
            <a:avLst/>
          </a:prstGeom>
          <a:noFill/>
        </p:spPr>
        <p:txBody>
          <a:bodyPr wrap="square" rtlCol="0">
            <a:spAutoFit/>
          </a:bodyPr>
          <a:lstStyle/>
          <a:p>
            <a:r>
              <a:rPr lang="en-US" sz="1100" dirty="0">
                <a:latin typeface="Tahoma" panose="020B0604030504040204" pitchFamily="34" charset="0"/>
                <a:ea typeface="Tahoma" panose="020B0604030504040204" pitchFamily="34" charset="0"/>
                <a:cs typeface="Tahoma" panose="020B0604030504040204" pitchFamily="34" charset="0"/>
              </a:rPr>
              <a:t>Comparison row</a:t>
            </a:r>
          </a:p>
        </p:txBody>
      </p:sp>
      <p:sp>
        <p:nvSpPr>
          <p:cNvPr id="124" name="TextBox 123">
            <a:extLst>
              <a:ext uri="{FF2B5EF4-FFF2-40B4-BE49-F238E27FC236}">
                <a16:creationId xmlns:a16="http://schemas.microsoft.com/office/drawing/2014/main" id="{77464B22-4BB9-A6EF-34CC-70F4E5733307}"/>
              </a:ext>
            </a:extLst>
          </p:cNvPr>
          <p:cNvSpPr txBox="1"/>
          <p:nvPr/>
        </p:nvSpPr>
        <p:spPr>
          <a:xfrm>
            <a:off x="424644" y="5832651"/>
            <a:ext cx="1437234" cy="261610"/>
          </a:xfrm>
          <a:prstGeom prst="rect">
            <a:avLst/>
          </a:prstGeom>
          <a:noFill/>
        </p:spPr>
        <p:txBody>
          <a:bodyPr wrap="square" rtlCol="0">
            <a:spAutoFit/>
          </a:bodyPr>
          <a:lstStyle/>
          <a:p>
            <a:r>
              <a:rPr lang="en-US" sz="1100" dirty="0">
                <a:latin typeface="Tahoma" panose="020B0604030504040204" pitchFamily="34" charset="0"/>
                <a:ea typeface="Tahoma" panose="020B0604030504040204" pitchFamily="34" charset="0"/>
                <a:cs typeface="Tahoma" panose="020B0604030504040204" pitchFamily="34" charset="0"/>
              </a:rPr>
              <a:t>Comparison row</a:t>
            </a:r>
          </a:p>
        </p:txBody>
      </p:sp>
    </p:spTree>
    <p:extLst>
      <p:ext uri="{BB962C8B-B14F-4D97-AF65-F5344CB8AC3E}">
        <p14:creationId xmlns:p14="http://schemas.microsoft.com/office/powerpoint/2010/main" val="3683423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6E368C-E3C3-F1A6-A9B6-52025405BB73}"/>
              </a:ext>
            </a:extLst>
          </p:cNvPr>
          <p:cNvSpPr>
            <a:spLocks noGrp="1"/>
          </p:cNvSpPr>
          <p:nvPr>
            <p:ph sz="quarter" idx="14"/>
          </p:nvPr>
        </p:nvSpPr>
        <p:spPr/>
        <p:txBody>
          <a:bodyPr>
            <a:normAutofit/>
          </a:bodyPr>
          <a:lstStyle/>
          <a:p>
            <a:pPr marL="0" indent="0">
              <a:lnSpc>
                <a:spcPct val="120000"/>
              </a:lnSpc>
              <a:buNone/>
            </a:pPr>
            <a:r>
              <a:rPr lang="en-US" sz="1800" dirty="0"/>
              <a:t>You’re almost done! The only remaining steps are to delete any unused vendor comparison blocks (or add more) and modify the timeline to align with your buying time frame. You can adjust the timeline shapes however you need.</a:t>
            </a:r>
          </a:p>
          <a:p>
            <a:pPr marL="0" indent="0">
              <a:lnSpc>
                <a:spcPct val="120000"/>
              </a:lnSpc>
              <a:buNone/>
            </a:pPr>
            <a:endParaRPr lang="en-US" sz="1800" dirty="0"/>
          </a:p>
          <a:p>
            <a:pPr marL="0" indent="0">
              <a:lnSpc>
                <a:spcPct val="120000"/>
              </a:lnSpc>
              <a:buNone/>
            </a:pPr>
            <a:endParaRPr lang="en-US" sz="1800" dirty="0"/>
          </a:p>
          <a:p>
            <a:pPr marL="0" indent="0">
              <a:lnSpc>
                <a:spcPct val="120000"/>
              </a:lnSpc>
              <a:buNone/>
            </a:pPr>
            <a:endParaRPr lang="en-US" sz="1800" dirty="0"/>
          </a:p>
          <a:p>
            <a:pPr marL="0" indent="0">
              <a:lnSpc>
                <a:spcPct val="120000"/>
              </a:lnSpc>
              <a:buNone/>
            </a:pPr>
            <a:endParaRPr lang="en-US" sz="1800" dirty="0"/>
          </a:p>
          <a:p>
            <a:pPr marL="0" indent="0">
              <a:lnSpc>
                <a:spcPct val="120000"/>
              </a:lnSpc>
              <a:buNone/>
            </a:pPr>
            <a:endParaRPr lang="en-US" sz="1800" dirty="0"/>
          </a:p>
          <a:p>
            <a:pPr marL="0" indent="0">
              <a:lnSpc>
                <a:spcPct val="120000"/>
              </a:lnSpc>
              <a:buNone/>
            </a:pPr>
            <a:endParaRPr lang="en-US" sz="1800" dirty="0"/>
          </a:p>
          <a:p>
            <a:pPr marL="0" indent="0">
              <a:lnSpc>
                <a:spcPct val="120000"/>
              </a:lnSpc>
              <a:buNone/>
            </a:pPr>
            <a:r>
              <a:rPr lang="en-US" sz="1800" dirty="0"/>
              <a:t>And when you’ve done that, your matrix should look something like…(go to the next slide!)</a:t>
            </a:r>
          </a:p>
          <a:p>
            <a:pPr marL="0" indent="0">
              <a:lnSpc>
                <a:spcPct val="120000"/>
              </a:lnSpc>
              <a:buNone/>
            </a:pPr>
            <a:endParaRPr lang="en-US" sz="1800" dirty="0"/>
          </a:p>
        </p:txBody>
      </p:sp>
      <p:sp>
        <p:nvSpPr>
          <p:cNvPr id="2" name="Title 1">
            <a:extLst>
              <a:ext uri="{FF2B5EF4-FFF2-40B4-BE49-F238E27FC236}">
                <a16:creationId xmlns:a16="http://schemas.microsoft.com/office/drawing/2014/main" id="{1C1E436C-93AD-4595-C49E-075D5E745107}"/>
              </a:ext>
            </a:extLst>
          </p:cNvPr>
          <p:cNvSpPr>
            <a:spLocks noGrp="1"/>
          </p:cNvSpPr>
          <p:nvPr>
            <p:ph type="title"/>
          </p:nvPr>
        </p:nvSpPr>
        <p:spPr/>
        <p:txBody>
          <a:bodyPr>
            <a:normAutofit fontScale="90000"/>
          </a:bodyPr>
          <a:lstStyle/>
          <a:p>
            <a:r>
              <a:rPr lang="en-US" dirty="0"/>
              <a:t>Last steps</a:t>
            </a:r>
          </a:p>
        </p:txBody>
      </p:sp>
      <p:pic>
        <p:nvPicPr>
          <p:cNvPr id="5" name="Picture 4">
            <a:extLst>
              <a:ext uri="{FF2B5EF4-FFF2-40B4-BE49-F238E27FC236}">
                <a16:creationId xmlns:a16="http://schemas.microsoft.com/office/drawing/2014/main" id="{FA91B464-3B69-F055-E141-57C7E1B1DA05}"/>
              </a:ext>
            </a:extLst>
          </p:cNvPr>
          <p:cNvPicPr>
            <a:picLocks noChangeAspect="1"/>
          </p:cNvPicPr>
          <p:nvPr/>
        </p:nvPicPr>
        <p:blipFill>
          <a:blip r:embed="rId2"/>
          <a:stretch>
            <a:fillRect/>
          </a:stretch>
        </p:blipFill>
        <p:spPr>
          <a:xfrm>
            <a:off x="1060765" y="3341213"/>
            <a:ext cx="9588137" cy="1368705"/>
          </a:xfrm>
          <a:prstGeom prst="rect">
            <a:avLst/>
          </a:prstGeom>
        </p:spPr>
      </p:pic>
      <p:cxnSp>
        <p:nvCxnSpPr>
          <p:cNvPr id="10" name="Straight Connector 9">
            <a:extLst>
              <a:ext uri="{FF2B5EF4-FFF2-40B4-BE49-F238E27FC236}">
                <a16:creationId xmlns:a16="http://schemas.microsoft.com/office/drawing/2014/main" id="{6157E1F4-CA80-D553-454D-22FE61B9CA3B}"/>
              </a:ext>
            </a:extLst>
          </p:cNvPr>
          <p:cNvCxnSpPr/>
          <p:nvPr/>
        </p:nvCxnSpPr>
        <p:spPr>
          <a:xfrm>
            <a:off x="1204536" y="3657600"/>
            <a:ext cx="1783108" cy="0"/>
          </a:xfrm>
          <a:prstGeom prst="line">
            <a:avLst/>
          </a:prstGeom>
          <a:ln>
            <a:solidFill>
              <a:srgbClr val="C00000"/>
            </a:solidFill>
          </a:ln>
        </p:spPr>
        <p:style>
          <a:lnRef idx="3">
            <a:schemeClr val="accent2"/>
          </a:lnRef>
          <a:fillRef idx="0">
            <a:schemeClr val="accent2"/>
          </a:fillRef>
          <a:effectRef idx="2">
            <a:schemeClr val="accent2"/>
          </a:effectRef>
          <a:fontRef idx="minor">
            <a:schemeClr val="tx1"/>
          </a:fontRef>
        </p:style>
      </p:cxnSp>
      <p:cxnSp>
        <p:nvCxnSpPr>
          <p:cNvPr id="12" name="Straight Connector 11">
            <a:extLst>
              <a:ext uri="{FF2B5EF4-FFF2-40B4-BE49-F238E27FC236}">
                <a16:creationId xmlns:a16="http://schemas.microsoft.com/office/drawing/2014/main" id="{EC34A819-7F56-270C-C681-7821026637AB}"/>
              </a:ext>
            </a:extLst>
          </p:cNvPr>
          <p:cNvCxnSpPr/>
          <p:nvPr/>
        </p:nvCxnSpPr>
        <p:spPr>
          <a:xfrm>
            <a:off x="1204536" y="3990731"/>
            <a:ext cx="1783108" cy="0"/>
          </a:xfrm>
          <a:prstGeom prst="line">
            <a:avLst/>
          </a:prstGeom>
          <a:ln>
            <a:solidFill>
              <a:srgbClr val="C00000"/>
            </a:solidFill>
          </a:ln>
        </p:spPr>
        <p:style>
          <a:lnRef idx="3">
            <a:schemeClr val="accent2"/>
          </a:lnRef>
          <a:fillRef idx="0">
            <a:schemeClr val="accent2"/>
          </a:fillRef>
          <a:effectRef idx="2">
            <a:schemeClr val="accent2"/>
          </a:effectRef>
          <a:fontRef idx="minor">
            <a:schemeClr val="tx1"/>
          </a:fontRef>
        </p:style>
      </p:cxnSp>
      <p:sp>
        <p:nvSpPr>
          <p:cNvPr id="14" name="TextBox 13">
            <a:extLst>
              <a:ext uri="{FF2B5EF4-FFF2-40B4-BE49-F238E27FC236}">
                <a16:creationId xmlns:a16="http://schemas.microsoft.com/office/drawing/2014/main" id="{287BF049-DC02-D2AD-406D-A4F8F7E3D5B5}"/>
              </a:ext>
            </a:extLst>
          </p:cNvPr>
          <p:cNvSpPr txBox="1"/>
          <p:nvPr/>
        </p:nvSpPr>
        <p:spPr>
          <a:xfrm>
            <a:off x="3268302" y="3682954"/>
            <a:ext cx="1711103" cy="307777"/>
          </a:xfrm>
          <a:prstGeom prst="rect">
            <a:avLst/>
          </a:prstGeom>
          <a:noFill/>
        </p:spPr>
        <p:txBody>
          <a:bodyPr wrap="square" rtlCol="0">
            <a:spAutoFit/>
          </a:bodyPr>
          <a:lstStyle/>
          <a:p>
            <a:r>
              <a:rPr lang="en-US" sz="1400" dirty="0">
                <a:latin typeface="Tahoma" panose="020B0604030504040204" pitchFamily="34" charset="0"/>
                <a:ea typeface="Tahoma" panose="020B0604030504040204" pitchFamily="34" charset="0"/>
                <a:cs typeface="Tahoma" panose="020B0604030504040204" pitchFamily="34" charset="0"/>
              </a:rPr>
              <a:t>Delete (if needed)</a:t>
            </a:r>
          </a:p>
        </p:txBody>
      </p:sp>
      <p:sp>
        <p:nvSpPr>
          <p:cNvPr id="15" name="TextBox 14">
            <a:extLst>
              <a:ext uri="{FF2B5EF4-FFF2-40B4-BE49-F238E27FC236}">
                <a16:creationId xmlns:a16="http://schemas.microsoft.com/office/drawing/2014/main" id="{13AC4CC8-6462-F1CB-B2A2-7F3D06D2DCFC}"/>
              </a:ext>
            </a:extLst>
          </p:cNvPr>
          <p:cNvSpPr txBox="1"/>
          <p:nvPr/>
        </p:nvSpPr>
        <p:spPr>
          <a:xfrm>
            <a:off x="6182372" y="3836842"/>
            <a:ext cx="805756" cy="307777"/>
          </a:xfrm>
          <a:prstGeom prst="rect">
            <a:avLst/>
          </a:prstGeom>
          <a:noFill/>
        </p:spPr>
        <p:txBody>
          <a:bodyPr wrap="square" rtlCol="0">
            <a:spAutoFit/>
          </a:bodyPr>
          <a:lstStyle/>
          <a:p>
            <a:pPr algn="ctr"/>
            <a:r>
              <a:rPr lang="en-US" sz="1400" dirty="0">
                <a:latin typeface="Tahoma" panose="020B0604030504040204" pitchFamily="34" charset="0"/>
                <a:ea typeface="Tahoma" panose="020B0604030504040204" pitchFamily="34" charset="0"/>
                <a:cs typeface="Tahoma" panose="020B0604030504040204" pitchFamily="34" charset="0"/>
              </a:rPr>
              <a:t>Modify</a:t>
            </a:r>
          </a:p>
        </p:txBody>
      </p:sp>
      <p:cxnSp>
        <p:nvCxnSpPr>
          <p:cNvPr id="19" name="Straight Arrow Connector 18">
            <a:extLst>
              <a:ext uri="{FF2B5EF4-FFF2-40B4-BE49-F238E27FC236}">
                <a16:creationId xmlns:a16="http://schemas.microsoft.com/office/drawing/2014/main" id="{45C32423-6E47-1EE6-0D40-0AE9528CFD5B}"/>
              </a:ext>
            </a:extLst>
          </p:cNvPr>
          <p:cNvCxnSpPr>
            <a:cxnSpLocks/>
            <a:stCxn id="14" idx="1"/>
          </p:cNvCxnSpPr>
          <p:nvPr/>
        </p:nvCxnSpPr>
        <p:spPr>
          <a:xfrm flipH="1" flipV="1">
            <a:off x="2987644" y="3682954"/>
            <a:ext cx="280658" cy="1538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CC7F9797-BE8A-A50E-794F-4567D6AFB557}"/>
              </a:ext>
            </a:extLst>
          </p:cNvPr>
          <p:cNvCxnSpPr>
            <a:cxnSpLocks/>
            <a:stCxn id="14" idx="1"/>
          </p:cNvCxnSpPr>
          <p:nvPr/>
        </p:nvCxnSpPr>
        <p:spPr>
          <a:xfrm flipH="1">
            <a:off x="2987644" y="3836843"/>
            <a:ext cx="280658" cy="1538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87E75D7C-4836-7EBA-A9F0-E6DE12A84A28}"/>
              </a:ext>
            </a:extLst>
          </p:cNvPr>
          <p:cNvCxnSpPr>
            <a:cxnSpLocks/>
          </p:cNvCxnSpPr>
          <p:nvPr/>
        </p:nvCxnSpPr>
        <p:spPr>
          <a:xfrm flipH="1">
            <a:off x="4630847" y="4144619"/>
            <a:ext cx="1806167" cy="1829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92D3D248-BA8E-ED1B-EE8D-24879783A50F}"/>
              </a:ext>
            </a:extLst>
          </p:cNvPr>
          <p:cNvCxnSpPr>
            <a:cxnSpLocks/>
          </p:cNvCxnSpPr>
          <p:nvPr/>
        </p:nvCxnSpPr>
        <p:spPr>
          <a:xfrm>
            <a:off x="6690507" y="4144619"/>
            <a:ext cx="2236206" cy="1829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F9C18642-8086-CCEC-C00F-379196655939}"/>
              </a:ext>
            </a:extLst>
          </p:cNvPr>
          <p:cNvCxnSpPr>
            <a:cxnSpLocks/>
            <a:stCxn id="15" idx="2"/>
          </p:cNvCxnSpPr>
          <p:nvPr/>
        </p:nvCxnSpPr>
        <p:spPr>
          <a:xfrm>
            <a:off x="6585250" y="4144619"/>
            <a:ext cx="50940" cy="1829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2771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8797B9-CF46-DAFE-4D63-49D87DC69C93}"/>
              </a:ext>
            </a:extLst>
          </p:cNvPr>
          <p:cNvSpPr/>
          <p:nvPr/>
        </p:nvSpPr>
        <p:spPr>
          <a:xfrm>
            <a:off x="2428331" y="333375"/>
            <a:ext cx="9032726" cy="4572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ectangle 7">
            <a:extLst>
              <a:ext uri="{FF2B5EF4-FFF2-40B4-BE49-F238E27FC236}">
                <a16:creationId xmlns:a16="http://schemas.microsoft.com/office/drawing/2014/main" id="{1EA3A7F0-D28B-635D-4179-B04660629638}"/>
              </a:ext>
            </a:extLst>
          </p:cNvPr>
          <p:cNvSpPr/>
          <p:nvPr/>
        </p:nvSpPr>
        <p:spPr>
          <a:xfrm>
            <a:off x="2421980" y="1888450"/>
            <a:ext cx="1732541" cy="51742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ectangle 8">
            <a:extLst>
              <a:ext uri="{FF2B5EF4-FFF2-40B4-BE49-F238E27FC236}">
                <a16:creationId xmlns:a16="http://schemas.microsoft.com/office/drawing/2014/main" id="{DFD9312D-B0B8-00AE-BE43-FB3F2987FABF}"/>
              </a:ext>
            </a:extLst>
          </p:cNvPr>
          <p:cNvSpPr/>
          <p:nvPr/>
        </p:nvSpPr>
        <p:spPr>
          <a:xfrm>
            <a:off x="4248612" y="1891178"/>
            <a:ext cx="1732541" cy="51742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ectangle 9">
            <a:extLst>
              <a:ext uri="{FF2B5EF4-FFF2-40B4-BE49-F238E27FC236}">
                <a16:creationId xmlns:a16="http://schemas.microsoft.com/office/drawing/2014/main" id="{68B21D56-E36B-A3A7-C804-829FAFDB12AE}"/>
              </a:ext>
            </a:extLst>
          </p:cNvPr>
          <p:cNvSpPr/>
          <p:nvPr/>
        </p:nvSpPr>
        <p:spPr>
          <a:xfrm>
            <a:off x="6075247" y="1882100"/>
            <a:ext cx="1732541" cy="51742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ectangle 10">
            <a:extLst>
              <a:ext uri="{FF2B5EF4-FFF2-40B4-BE49-F238E27FC236}">
                <a16:creationId xmlns:a16="http://schemas.microsoft.com/office/drawing/2014/main" id="{D916689B-C694-BEDC-3B39-8E1B3AAB3736}"/>
              </a:ext>
            </a:extLst>
          </p:cNvPr>
          <p:cNvSpPr/>
          <p:nvPr/>
        </p:nvSpPr>
        <p:spPr>
          <a:xfrm>
            <a:off x="7901882" y="1888450"/>
            <a:ext cx="1732541" cy="51742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Rectangle 11">
            <a:extLst>
              <a:ext uri="{FF2B5EF4-FFF2-40B4-BE49-F238E27FC236}">
                <a16:creationId xmlns:a16="http://schemas.microsoft.com/office/drawing/2014/main" id="{4E094FFE-5502-6137-8C99-AAE4D1E64031}"/>
              </a:ext>
            </a:extLst>
          </p:cNvPr>
          <p:cNvSpPr/>
          <p:nvPr/>
        </p:nvSpPr>
        <p:spPr>
          <a:xfrm>
            <a:off x="9728516" y="1882100"/>
            <a:ext cx="1732541" cy="51742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Rectangle 12">
            <a:extLst>
              <a:ext uri="{FF2B5EF4-FFF2-40B4-BE49-F238E27FC236}">
                <a16:creationId xmlns:a16="http://schemas.microsoft.com/office/drawing/2014/main" id="{292FE955-1282-8448-BF43-644EC28435C4}"/>
              </a:ext>
            </a:extLst>
          </p:cNvPr>
          <p:cNvSpPr/>
          <p:nvPr/>
        </p:nvSpPr>
        <p:spPr>
          <a:xfrm>
            <a:off x="360040" y="2602399"/>
            <a:ext cx="1984375" cy="323850"/>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Rectangle 13">
            <a:extLst>
              <a:ext uri="{FF2B5EF4-FFF2-40B4-BE49-F238E27FC236}">
                <a16:creationId xmlns:a16="http://schemas.microsoft.com/office/drawing/2014/main" id="{CDA599C7-76DB-CBA1-3F48-89B8C2534ECD}"/>
              </a:ext>
            </a:extLst>
          </p:cNvPr>
          <p:cNvSpPr/>
          <p:nvPr/>
        </p:nvSpPr>
        <p:spPr>
          <a:xfrm>
            <a:off x="350515" y="5603590"/>
            <a:ext cx="1984375" cy="323850"/>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Rectangle 14">
            <a:extLst>
              <a:ext uri="{FF2B5EF4-FFF2-40B4-BE49-F238E27FC236}">
                <a16:creationId xmlns:a16="http://schemas.microsoft.com/office/drawing/2014/main" id="{3A377852-0432-7766-87EF-5B9CEFA7F8E1}"/>
              </a:ext>
            </a:extLst>
          </p:cNvPr>
          <p:cNvSpPr/>
          <p:nvPr/>
        </p:nvSpPr>
        <p:spPr>
          <a:xfrm>
            <a:off x="356865" y="3031024"/>
            <a:ext cx="1984375" cy="323850"/>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Rectangle 15">
            <a:extLst>
              <a:ext uri="{FF2B5EF4-FFF2-40B4-BE49-F238E27FC236}">
                <a16:creationId xmlns:a16="http://schemas.microsoft.com/office/drawing/2014/main" id="{92504F87-437F-62AD-5C6D-501B557E9896}"/>
              </a:ext>
            </a:extLst>
          </p:cNvPr>
          <p:cNvSpPr/>
          <p:nvPr/>
        </p:nvSpPr>
        <p:spPr>
          <a:xfrm>
            <a:off x="363215" y="5174965"/>
            <a:ext cx="1984375" cy="323850"/>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Rectangle 16">
            <a:extLst>
              <a:ext uri="{FF2B5EF4-FFF2-40B4-BE49-F238E27FC236}">
                <a16:creationId xmlns:a16="http://schemas.microsoft.com/office/drawing/2014/main" id="{AE4EC7E5-B44D-B937-A83C-97EC4B37C316}"/>
              </a:ext>
            </a:extLst>
          </p:cNvPr>
          <p:cNvSpPr/>
          <p:nvPr/>
        </p:nvSpPr>
        <p:spPr>
          <a:xfrm>
            <a:off x="356865" y="4745524"/>
            <a:ext cx="1984375" cy="323850"/>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Rectangle 17">
            <a:extLst>
              <a:ext uri="{FF2B5EF4-FFF2-40B4-BE49-F238E27FC236}">
                <a16:creationId xmlns:a16="http://schemas.microsoft.com/office/drawing/2014/main" id="{FF325CB6-3D6A-252C-6DDE-75A2C82AD097}"/>
              </a:ext>
            </a:extLst>
          </p:cNvPr>
          <p:cNvSpPr/>
          <p:nvPr/>
        </p:nvSpPr>
        <p:spPr>
          <a:xfrm>
            <a:off x="360040" y="4316899"/>
            <a:ext cx="1984375" cy="323850"/>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Rectangle 18">
            <a:extLst>
              <a:ext uri="{FF2B5EF4-FFF2-40B4-BE49-F238E27FC236}">
                <a16:creationId xmlns:a16="http://schemas.microsoft.com/office/drawing/2014/main" id="{9E6FE855-909E-BFC2-A5DC-F6832442F41F}"/>
              </a:ext>
            </a:extLst>
          </p:cNvPr>
          <p:cNvSpPr/>
          <p:nvPr/>
        </p:nvSpPr>
        <p:spPr>
          <a:xfrm>
            <a:off x="360040" y="3459649"/>
            <a:ext cx="1984375" cy="323850"/>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Rectangle 19">
            <a:extLst>
              <a:ext uri="{FF2B5EF4-FFF2-40B4-BE49-F238E27FC236}">
                <a16:creationId xmlns:a16="http://schemas.microsoft.com/office/drawing/2014/main" id="{E4741F07-1184-02AA-3B97-DFF0E809B7E8}"/>
              </a:ext>
            </a:extLst>
          </p:cNvPr>
          <p:cNvSpPr/>
          <p:nvPr/>
        </p:nvSpPr>
        <p:spPr>
          <a:xfrm>
            <a:off x="356865" y="3888274"/>
            <a:ext cx="1984375" cy="323850"/>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Rectangle 20">
            <a:extLst>
              <a:ext uri="{FF2B5EF4-FFF2-40B4-BE49-F238E27FC236}">
                <a16:creationId xmlns:a16="http://schemas.microsoft.com/office/drawing/2014/main" id="{25ACA42C-4A14-9855-6F9C-B69F2E330CC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21">
            <a:extLst>
              <a:ext uri="{FF2B5EF4-FFF2-40B4-BE49-F238E27FC236}">
                <a16:creationId xmlns:a16="http://schemas.microsoft.com/office/drawing/2014/main" id="{50CED8B8-BF79-1208-4741-F2523152162E}"/>
              </a:ext>
            </a:extLst>
          </p:cNvPr>
          <p:cNvSpPr/>
          <p:nvPr/>
        </p:nvSpPr>
        <p:spPr>
          <a:xfrm>
            <a:off x="2421980" y="2602399"/>
            <a:ext cx="1732541" cy="3238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3" name="Rectangle 22">
            <a:extLst>
              <a:ext uri="{FF2B5EF4-FFF2-40B4-BE49-F238E27FC236}">
                <a16:creationId xmlns:a16="http://schemas.microsoft.com/office/drawing/2014/main" id="{121B8D4C-A586-6E9E-3122-0D84939C28E2}"/>
              </a:ext>
            </a:extLst>
          </p:cNvPr>
          <p:cNvSpPr/>
          <p:nvPr/>
        </p:nvSpPr>
        <p:spPr>
          <a:xfrm>
            <a:off x="4248611" y="2602399"/>
            <a:ext cx="1732541" cy="3238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4" name="Rectangle 23">
            <a:extLst>
              <a:ext uri="{FF2B5EF4-FFF2-40B4-BE49-F238E27FC236}">
                <a16:creationId xmlns:a16="http://schemas.microsoft.com/office/drawing/2014/main" id="{D3ABAEB5-581B-9DD8-EFEA-B069F27D55D4}"/>
              </a:ext>
            </a:extLst>
          </p:cNvPr>
          <p:cNvSpPr/>
          <p:nvPr/>
        </p:nvSpPr>
        <p:spPr>
          <a:xfrm>
            <a:off x="6075242" y="2602399"/>
            <a:ext cx="1732541" cy="3238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5" name="Rectangle 24">
            <a:extLst>
              <a:ext uri="{FF2B5EF4-FFF2-40B4-BE49-F238E27FC236}">
                <a16:creationId xmlns:a16="http://schemas.microsoft.com/office/drawing/2014/main" id="{2D9B28C8-105B-E96B-EC7A-71CA92995B66}"/>
              </a:ext>
            </a:extLst>
          </p:cNvPr>
          <p:cNvSpPr/>
          <p:nvPr/>
        </p:nvSpPr>
        <p:spPr>
          <a:xfrm>
            <a:off x="7901882" y="2602399"/>
            <a:ext cx="1732541" cy="3238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6" name="Rectangle 25">
            <a:extLst>
              <a:ext uri="{FF2B5EF4-FFF2-40B4-BE49-F238E27FC236}">
                <a16:creationId xmlns:a16="http://schemas.microsoft.com/office/drawing/2014/main" id="{77F13A50-797A-71E1-F8F5-040EFFBA4D2D}"/>
              </a:ext>
            </a:extLst>
          </p:cNvPr>
          <p:cNvSpPr/>
          <p:nvPr/>
        </p:nvSpPr>
        <p:spPr>
          <a:xfrm>
            <a:off x="9728515" y="2603760"/>
            <a:ext cx="1732541" cy="3238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7" name="Rectangle 26">
            <a:extLst>
              <a:ext uri="{FF2B5EF4-FFF2-40B4-BE49-F238E27FC236}">
                <a16:creationId xmlns:a16="http://schemas.microsoft.com/office/drawing/2014/main" id="{B0D726B5-E240-D1BE-E932-65E10D9066AD}"/>
              </a:ext>
            </a:extLst>
          </p:cNvPr>
          <p:cNvSpPr/>
          <p:nvPr/>
        </p:nvSpPr>
        <p:spPr>
          <a:xfrm>
            <a:off x="2421980" y="3028574"/>
            <a:ext cx="1732541" cy="3238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8" name="Rectangle 27">
            <a:extLst>
              <a:ext uri="{FF2B5EF4-FFF2-40B4-BE49-F238E27FC236}">
                <a16:creationId xmlns:a16="http://schemas.microsoft.com/office/drawing/2014/main" id="{B6D9C126-BF38-DE95-A19B-EDBBEFA71C97}"/>
              </a:ext>
            </a:extLst>
          </p:cNvPr>
          <p:cNvSpPr/>
          <p:nvPr/>
        </p:nvSpPr>
        <p:spPr>
          <a:xfrm>
            <a:off x="4248611" y="3028574"/>
            <a:ext cx="1732541" cy="3238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9" name="Rectangle 28">
            <a:extLst>
              <a:ext uri="{FF2B5EF4-FFF2-40B4-BE49-F238E27FC236}">
                <a16:creationId xmlns:a16="http://schemas.microsoft.com/office/drawing/2014/main" id="{20142873-F4C8-7B6A-8928-87B2EB3DB22B}"/>
              </a:ext>
            </a:extLst>
          </p:cNvPr>
          <p:cNvSpPr/>
          <p:nvPr/>
        </p:nvSpPr>
        <p:spPr>
          <a:xfrm>
            <a:off x="6075242" y="3028574"/>
            <a:ext cx="1732541" cy="3238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0" name="Rectangle 29">
            <a:extLst>
              <a:ext uri="{FF2B5EF4-FFF2-40B4-BE49-F238E27FC236}">
                <a16:creationId xmlns:a16="http://schemas.microsoft.com/office/drawing/2014/main" id="{0E7F164B-E370-ED0C-E2D5-47EF3DEB8142}"/>
              </a:ext>
            </a:extLst>
          </p:cNvPr>
          <p:cNvSpPr/>
          <p:nvPr/>
        </p:nvSpPr>
        <p:spPr>
          <a:xfrm>
            <a:off x="7901882" y="3028574"/>
            <a:ext cx="1732541" cy="3238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1" name="Rectangle 30">
            <a:extLst>
              <a:ext uri="{FF2B5EF4-FFF2-40B4-BE49-F238E27FC236}">
                <a16:creationId xmlns:a16="http://schemas.microsoft.com/office/drawing/2014/main" id="{0D786405-DDD8-4626-EEDC-E2F3D7EDE10C}"/>
              </a:ext>
            </a:extLst>
          </p:cNvPr>
          <p:cNvSpPr/>
          <p:nvPr/>
        </p:nvSpPr>
        <p:spPr>
          <a:xfrm>
            <a:off x="9728515" y="3029935"/>
            <a:ext cx="1732541" cy="3238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2" name="Rectangle 31">
            <a:extLst>
              <a:ext uri="{FF2B5EF4-FFF2-40B4-BE49-F238E27FC236}">
                <a16:creationId xmlns:a16="http://schemas.microsoft.com/office/drawing/2014/main" id="{429045FD-A4D6-D171-427B-151FC517269B}"/>
              </a:ext>
            </a:extLst>
          </p:cNvPr>
          <p:cNvSpPr/>
          <p:nvPr/>
        </p:nvSpPr>
        <p:spPr>
          <a:xfrm>
            <a:off x="2428331" y="3454749"/>
            <a:ext cx="1732541" cy="3238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3" name="Rectangle 32">
            <a:extLst>
              <a:ext uri="{FF2B5EF4-FFF2-40B4-BE49-F238E27FC236}">
                <a16:creationId xmlns:a16="http://schemas.microsoft.com/office/drawing/2014/main" id="{8893380D-1CE0-70F3-439B-D9DC146A0AD6}"/>
              </a:ext>
            </a:extLst>
          </p:cNvPr>
          <p:cNvSpPr/>
          <p:nvPr/>
        </p:nvSpPr>
        <p:spPr>
          <a:xfrm>
            <a:off x="4254962" y="3454749"/>
            <a:ext cx="1732541" cy="3238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4" name="Rectangle 33">
            <a:extLst>
              <a:ext uri="{FF2B5EF4-FFF2-40B4-BE49-F238E27FC236}">
                <a16:creationId xmlns:a16="http://schemas.microsoft.com/office/drawing/2014/main" id="{E5719E6A-1777-3D55-A2D5-4A5D729328BD}"/>
              </a:ext>
            </a:extLst>
          </p:cNvPr>
          <p:cNvSpPr/>
          <p:nvPr/>
        </p:nvSpPr>
        <p:spPr>
          <a:xfrm>
            <a:off x="6081593" y="3454749"/>
            <a:ext cx="1732541" cy="3238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5" name="Rectangle 34">
            <a:extLst>
              <a:ext uri="{FF2B5EF4-FFF2-40B4-BE49-F238E27FC236}">
                <a16:creationId xmlns:a16="http://schemas.microsoft.com/office/drawing/2014/main" id="{54206469-FCD4-BF48-638C-0C1053C6A670}"/>
              </a:ext>
            </a:extLst>
          </p:cNvPr>
          <p:cNvSpPr/>
          <p:nvPr/>
        </p:nvSpPr>
        <p:spPr>
          <a:xfrm>
            <a:off x="7908233" y="3454749"/>
            <a:ext cx="1732541" cy="3238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6" name="Rectangle 35">
            <a:extLst>
              <a:ext uri="{FF2B5EF4-FFF2-40B4-BE49-F238E27FC236}">
                <a16:creationId xmlns:a16="http://schemas.microsoft.com/office/drawing/2014/main" id="{A0F1BC05-79F6-4B20-4FCE-996552024668}"/>
              </a:ext>
            </a:extLst>
          </p:cNvPr>
          <p:cNvSpPr/>
          <p:nvPr/>
        </p:nvSpPr>
        <p:spPr>
          <a:xfrm>
            <a:off x="9734866" y="3456110"/>
            <a:ext cx="1732541" cy="3238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7" name="Rectangle 36">
            <a:extLst>
              <a:ext uri="{FF2B5EF4-FFF2-40B4-BE49-F238E27FC236}">
                <a16:creationId xmlns:a16="http://schemas.microsoft.com/office/drawing/2014/main" id="{0AFA0E16-52FF-9CDC-E4A1-12A3D6EC0EDE}"/>
              </a:ext>
            </a:extLst>
          </p:cNvPr>
          <p:cNvSpPr/>
          <p:nvPr/>
        </p:nvSpPr>
        <p:spPr>
          <a:xfrm>
            <a:off x="2428331" y="3893676"/>
            <a:ext cx="1732541" cy="3238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8" name="Rectangle 37">
            <a:extLst>
              <a:ext uri="{FF2B5EF4-FFF2-40B4-BE49-F238E27FC236}">
                <a16:creationId xmlns:a16="http://schemas.microsoft.com/office/drawing/2014/main" id="{0D0C53FB-1A20-F072-806E-9694A245A3E3}"/>
              </a:ext>
            </a:extLst>
          </p:cNvPr>
          <p:cNvSpPr/>
          <p:nvPr/>
        </p:nvSpPr>
        <p:spPr>
          <a:xfrm>
            <a:off x="4254962" y="3893676"/>
            <a:ext cx="1732541" cy="3238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9" name="Rectangle 38">
            <a:extLst>
              <a:ext uri="{FF2B5EF4-FFF2-40B4-BE49-F238E27FC236}">
                <a16:creationId xmlns:a16="http://schemas.microsoft.com/office/drawing/2014/main" id="{12D09DD3-4FC7-3F63-1B70-0167CE642E58}"/>
              </a:ext>
            </a:extLst>
          </p:cNvPr>
          <p:cNvSpPr/>
          <p:nvPr/>
        </p:nvSpPr>
        <p:spPr>
          <a:xfrm>
            <a:off x="6081593" y="3893676"/>
            <a:ext cx="1732541" cy="3238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0" name="Rectangle 39">
            <a:extLst>
              <a:ext uri="{FF2B5EF4-FFF2-40B4-BE49-F238E27FC236}">
                <a16:creationId xmlns:a16="http://schemas.microsoft.com/office/drawing/2014/main" id="{C7F13BF5-F35C-9E95-F427-A37583C329A1}"/>
              </a:ext>
            </a:extLst>
          </p:cNvPr>
          <p:cNvSpPr/>
          <p:nvPr/>
        </p:nvSpPr>
        <p:spPr>
          <a:xfrm>
            <a:off x="7908233" y="3893676"/>
            <a:ext cx="1732541" cy="3238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1" name="Rectangle 40">
            <a:extLst>
              <a:ext uri="{FF2B5EF4-FFF2-40B4-BE49-F238E27FC236}">
                <a16:creationId xmlns:a16="http://schemas.microsoft.com/office/drawing/2014/main" id="{6DAC6931-D1BA-633F-6D9A-521DDAF25528}"/>
              </a:ext>
            </a:extLst>
          </p:cNvPr>
          <p:cNvSpPr/>
          <p:nvPr/>
        </p:nvSpPr>
        <p:spPr>
          <a:xfrm>
            <a:off x="9734866" y="3895037"/>
            <a:ext cx="1732541" cy="3238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2" name="Rectangle 41">
            <a:extLst>
              <a:ext uri="{FF2B5EF4-FFF2-40B4-BE49-F238E27FC236}">
                <a16:creationId xmlns:a16="http://schemas.microsoft.com/office/drawing/2014/main" id="{290AB49A-E9BD-5A82-263C-AD7B04FBF894}"/>
              </a:ext>
            </a:extLst>
          </p:cNvPr>
          <p:cNvSpPr/>
          <p:nvPr/>
        </p:nvSpPr>
        <p:spPr>
          <a:xfrm>
            <a:off x="2428331" y="4319851"/>
            <a:ext cx="1732541" cy="3238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3" name="Rectangle 42">
            <a:extLst>
              <a:ext uri="{FF2B5EF4-FFF2-40B4-BE49-F238E27FC236}">
                <a16:creationId xmlns:a16="http://schemas.microsoft.com/office/drawing/2014/main" id="{7710DF5C-2BA3-3DF6-53B8-24EA5D2B1CFE}"/>
              </a:ext>
            </a:extLst>
          </p:cNvPr>
          <p:cNvSpPr/>
          <p:nvPr/>
        </p:nvSpPr>
        <p:spPr>
          <a:xfrm>
            <a:off x="4254962" y="4319851"/>
            <a:ext cx="1732541" cy="3238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4" name="Rectangle 43">
            <a:extLst>
              <a:ext uri="{FF2B5EF4-FFF2-40B4-BE49-F238E27FC236}">
                <a16:creationId xmlns:a16="http://schemas.microsoft.com/office/drawing/2014/main" id="{145A643F-EC7E-FCBA-19AD-208EE4467974}"/>
              </a:ext>
            </a:extLst>
          </p:cNvPr>
          <p:cNvSpPr/>
          <p:nvPr/>
        </p:nvSpPr>
        <p:spPr>
          <a:xfrm>
            <a:off x="6081593" y="4319851"/>
            <a:ext cx="1732541" cy="3238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5" name="Rectangle 44">
            <a:extLst>
              <a:ext uri="{FF2B5EF4-FFF2-40B4-BE49-F238E27FC236}">
                <a16:creationId xmlns:a16="http://schemas.microsoft.com/office/drawing/2014/main" id="{90F1B974-2A15-A118-2A24-EDEFEF96B5BC}"/>
              </a:ext>
            </a:extLst>
          </p:cNvPr>
          <p:cNvSpPr/>
          <p:nvPr/>
        </p:nvSpPr>
        <p:spPr>
          <a:xfrm>
            <a:off x="7908233" y="4319851"/>
            <a:ext cx="1732541" cy="3238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6" name="Rectangle 45">
            <a:extLst>
              <a:ext uri="{FF2B5EF4-FFF2-40B4-BE49-F238E27FC236}">
                <a16:creationId xmlns:a16="http://schemas.microsoft.com/office/drawing/2014/main" id="{E371671F-CEB1-020E-D33E-2A9AAFA06D77}"/>
              </a:ext>
            </a:extLst>
          </p:cNvPr>
          <p:cNvSpPr/>
          <p:nvPr/>
        </p:nvSpPr>
        <p:spPr>
          <a:xfrm>
            <a:off x="9734866" y="4321212"/>
            <a:ext cx="1732541" cy="3238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7" name="Rectangle 46">
            <a:extLst>
              <a:ext uri="{FF2B5EF4-FFF2-40B4-BE49-F238E27FC236}">
                <a16:creationId xmlns:a16="http://schemas.microsoft.com/office/drawing/2014/main" id="{97E420C1-48AF-D023-9746-09759F21DC06}"/>
              </a:ext>
            </a:extLst>
          </p:cNvPr>
          <p:cNvSpPr/>
          <p:nvPr/>
        </p:nvSpPr>
        <p:spPr>
          <a:xfrm>
            <a:off x="2428331" y="4747115"/>
            <a:ext cx="1732541" cy="3238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8" name="Rectangle 47">
            <a:extLst>
              <a:ext uri="{FF2B5EF4-FFF2-40B4-BE49-F238E27FC236}">
                <a16:creationId xmlns:a16="http://schemas.microsoft.com/office/drawing/2014/main" id="{4B41E0E1-E5C9-C315-6FF4-A7E9F00F271F}"/>
              </a:ext>
            </a:extLst>
          </p:cNvPr>
          <p:cNvSpPr/>
          <p:nvPr/>
        </p:nvSpPr>
        <p:spPr>
          <a:xfrm>
            <a:off x="4254962" y="4747115"/>
            <a:ext cx="1732541" cy="3238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9" name="Rectangle 48">
            <a:extLst>
              <a:ext uri="{FF2B5EF4-FFF2-40B4-BE49-F238E27FC236}">
                <a16:creationId xmlns:a16="http://schemas.microsoft.com/office/drawing/2014/main" id="{266B3C56-8610-A309-0B98-A9BBFD0D84B3}"/>
              </a:ext>
            </a:extLst>
          </p:cNvPr>
          <p:cNvSpPr/>
          <p:nvPr/>
        </p:nvSpPr>
        <p:spPr>
          <a:xfrm>
            <a:off x="6081593" y="4747115"/>
            <a:ext cx="1732541" cy="3238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0" name="Rectangle 49">
            <a:extLst>
              <a:ext uri="{FF2B5EF4-FFF2-40B4-BE49-F238E27FC236}">
                <a16:creationId xmlns:a16="http://schemas.microsoft.com/office/drawing/2014/main" id="{9B4763B2-C6D7-0193-E579-69E244D40D45}"/>
              </a:ext>
            </a:extLst>
          </p:cNvPr>
          <p:cNvSpPr/>
          <p:nvPr/>
        </p:nvSpPr>
        <p:spPr>
          <a:xfrm>
            <a:off x="7908233" y="4747115"/>
            <a:ext cx="1732541" cy="3238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1" name="Rectangle 50">
            <a:extLst>
              <a:ext uri="{FF2B5EF4-FFF2-40B4-BE49-F238E27FC236}">
                <a16:creationId xmlns:a16="http://schemas.microsoft.com/office/drawing/2014/main" id="{1B900D4A-38DD-B7CD-F00C-069C064FE94A}"/>
              </a:ext>
            </a:extLst>
          </p:cNvPr>
          <p:cNvSpPr/>
          <p:nvPr/>
        </p:nvSpPr>
        <p:spPr>
          <a:xfrm>
            <a:off x="9734866" y="4748476"/>
            <a:ext cx="1732541" cy="3238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2" name="Rectangle 61">
            <a:extLst>
              <a:ext uri="{FF2B5EF4-FFF2-40B4-BE49-F238E27FC236}">
                <a16:creationId xmlns:a16="http://schemas.microsoft.com/office/drawing/2014/main" id="{841E45E4-92C4-BD6F-1588-FD1625400902}"/>
              </a:ext>
            </a:extLst>
          </p:cNvPr>
          <p:cNvSpPr/>
          <p:nvPr/>
        </p:nvSpPr>
        <p:spPr>
          <a:xfrm>
            <a:off x="2428331" y="6164749"/>
            <a:ext cx="2849063" cy="32385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Timeline</a:t>
            </a:r>
          </a:p>
        </p:txBody>
      </p:sp>
      <p:sp>
        <p:nvSpPr>
          <p:cNvPr id="63" name="Rectangle 62">
            <a:extLst>
              <a:ext uri="{FF2B5EF4-FFF2-40B4-BE49-F238E27FC236}">
                <a16:creationId xmlns:a16="http://schemas.microsoft.com/office/drawing/2014/main" id="{5DD25AE4-22C4-5963-0137-7FD24C92569E}"/>
              </a:ext>
            </a:extLst>
          </p:cNvPr>
          <p:cNvSpPr/>
          <p:nvPr/>
        </p:nvSpPr>
        <p:spPr>
          <a:xfrm>
            <a:off x="5376182" y="6159849"/>
            <a:ext cx="3576229" cy="32385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Timeline</a:t>
            </a:r>
          </a:p>
        </p:txBody>
      </p:sp>
      <p:sp>
        <p:nvSpPr>
          <p:cNvPr id="64" name="Rectangle 63">
            <a:extLst>
              <a:ext uri="{FF2B5EF4-FFF2-40B4-BE49-F238E27FC236}">
                <a16:creationId xmlns:a16="http://schemas.microsoft.com/office/drawing/2014/main" id="{16432D79-DD7C-7637-0336-871F6544F252}"/>
              </a:ext>
            </a:extLst>
          </p:cNvPr>
          <p:cNvSpPr/>
          <p:nvPr/>
        </p:nvSpPr>
        <p:spPr>
          <a:xfrm>
            <a:off x="9051199" y="6166199"/>
            <a:ext cx="2422559" cy="32385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Timeline</a:t>
            </a:r>
          </a:p>
        </p:txBody>
      </p:sp>
      <p:sp>
        <p:nvSpPr>
          <p:cNvPr id="65" name="TextBox 64">
            <a:extLst>
              <a:ext uri="{FF2B5EF4-FFF2-40B4-BE49-F238E27FC236}">
                <a16:creationId xmlns:a16="http://schemas.microsoft.com/office/drawing/2014/main" id="{CF740A3B-01C7-6999-F29F-297B50E8D0F5}"/>
              </a:ext>
            </a:extLst>
          </p:cNvPr>
          <p:cNvSpPr txBox="1"/>
          <p:nvPr/>
        </p:nvSpPr>
        <p:spPr>
          <a:xfrm>
            <a:off x="5103223" y="374927"/>
            <a:ext cx="3692434" cy="369332"/>
          </a:xfrm>
          <a:prstGeom prst="rect">
            <a:avLst/>
          </a:prstGeom>
          <a:noFill/>
        </p:spPr>
        <p:txBody>
          <a:bodyPr wrap="square" rtlCol="0">
            <a:spAutoFit/>
          </a:bodyPr>
          <a:lstStyle/>
          <a:p>
            <a:pPr algn="ct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LMS Vendor Selection</a:t>
            </a:r>
          </a:p>
        </p:txBody>
      </p:sp>
      <p:sp>
        <p:nvSpPr>
          <p:cNvPr id="66" name="TextBox 65">
            <a:extLst>
              <a:ext uri="{FF2B5EF4-FFF2-40B4-BE49-F238E27FC236}">
                <a16:creationId xmlns:a16="http://schemas.microsoft.com/office/drawing/2014/main" id="{FABDEA08-54AE-49F7-538C-E75127132537}"/>
              </a:ext>
            </a:extLst>
          </p:cNvPr>
          <p:cNvSpPr txBox="1"/>
          <p:nvPr/>
        </p:nvSpPr>
        <p:spPr>
          <a:xfrm>
            <a:off x="1390861" y="1255730"/>
            <a:ext cx="1018903" cy="276999"/>
          </a:xfrm>
          <a:prstGeom prst="rect">
            <a:avLst/>
          </a:prstGeom>
          <a:noFill/>
        </p:spPr>
        <p:txBody>
          <a:bodyPr wrap="square" rtlCol="0">
            <a:spAutoFit/>
          </a:bodyPr>
          <a:lstStyle/>
          <a:p>
            <a:pPr algn="r"/>
            <a:r>
              <a:rPr lang="en-US" sz="1200" dirty="0">
                <a:latin typeface="Tahoma" panose="020B0604030504040204" pitchFamily="34" charset="0"/>
                <a:ea typeface="Tahoma" panose="020B0604030504040204" pitchFamily="34" charset="0"/>
                <a:cs typeface="Tahoma" panose="020B0604030504040204" pitchFamily="34" charset="0"/>
              </a:rPr>
              <a:t>Criteria</a:t>
            </a:r>
          </a:p>
        </p:txBody>
      </p:sp>
      <p:sp>
        <p:nvSpPr>
          <p:cNvPr id="67" name="TextBox 66">
            <a:extLst>
              <a:ext uri="{FF2B5EF4-FFF2-40B4-BE49-F238E27FC236}">
                <a16:creationId xmlns:a16="http://schemas.microsoft.com/office/drawing/2014/main" id="{D72F0D7B-836A-61B3-90DE-F763E024D7BE}"/>
              </a:ext>
            </a:extLst>
          </p:cNvPr>
          <p:cNvSpPr txBox="1"/>
          <p:nvPr/>
        </p:nvSpPr>
        <p:spPr>
          <a:xfrm>
            <a:off x="1390859" y="1983504"/>
            <a:ext cx="1018903" cy="276999"/>
          </a:xfrm>
          <a:prstGeom prst="rect">
            <a:avLst/>
          </a:prstGeom>
          <a:noFill/>
        </p:spPr>
        <p:txBody>
          <a:bodyPr wrap="square" rtlCol="0">
            <a:spAutoFit/>
          </a:bodyPr>
          <a:lstStyle/>
          <a:p>
            <a:pPr algn="r"/>
            <a:r>
              <a:rPr lang="en-US" sz="1200" dirty="0">
                <a:latin typeface="Tahoma" panose="020B0604030504040204" pitchFamily="34" charset="0"/>
                <a:ea typeface="Tahoma" panose="020B0604030504040204" pitchFamily="34" charset="0"/>
                <a:cs typeface="Tahoma" panose="020B0604030504040204" pitchFamily="34" charset="0"/>
              </a:rPr>
              <a:t>Phases</a:t>
            </a:r>
          </a:p>
        </p:txBody>
      </p:sp>
      <p:sp>
        <p:nvSpPr>
          <p:cNvPr id="68" name="TextBox 67">
            <a:extLst>
              <a:ext uri="{FF2B5EF4-FFF2-40B4-BE49-F238E27FC236}">
                <a16:creationId xmlns:a16="http://schemas.microsoft.com/office/drawing/2014/main" id="{BF80B524-1B51-AD2E-F49D-F50D7E27DBAF}"/>
              </a:ext>
            </a:extLst>
          </p:cNvPr>
          <p:cNvSpPr txBox="1"/>
          <p:nvPr/>
        </p:nvSpPr>
        <p:spPr>
          <a:xfrm>
            <a:off x="648012" y="2646141"/>
            <a:ext cx="1402080" cy="246221"/>
          </a:xfrm>
          <a:prstGeom prst="rect">
            <a:avLst/>
          </a:prstGeom>
          <a:noFill/>
        </p:spPr>
        <p:txBody>
          <a:bodyPr wrap="square" rtlCol="0">
            <a:spAutoFit/>
          </a:bodyPr>
          <a:lstStyle/>
          <a:p>
            <a:pPr algn="ctr"/>
            <a:r>
              <a:rPr lang="en-US" sz="10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Vendor #1</a:t>
            </a:r>
          </a:p>
        </p:txBody>
      </p:sp>
      <p:sp>
        <p:nvSpPr>
          <p:cNvPr id="69" name="TextBox 68">
            <a:extLst>
              <a:ext uri="{FF2B5EF4-FFF2-40B4-BE49-F238E27FC236}">
                <a16:creationId xmlns:a16="http://schemas.microsoft.com/office/drawing/2014/main" id="{284E0DE2-7644-8A09-5E3A-B3AAB752B402}"/>
              </a:ext>
            </a:extLst>
          </p:cNvPr>
          <p:cNvSpPr txBox="1"/>
          <p:nvPr/>
        </p:nvSpPr>
        <p:spPr>
          <a:xfrm>
            <a:off x="637570" y="3079162"/>
            <a:ext cx="1402080" cy="246221"/>
          </a:xfrm>
          <a:prstGeom prst="rect">
            <a:avLst/>
          </a:prstGeom>
          <a:noFill/>
        </p:spPr>
        <p:txBody>
          <a:bodyPr wrap="square" rtlCol="0">
            <a:spAutoFit/>
          </a:bodyPr>
          <a:lstStyle/>
          <a:p>
            <a:pPr algn="ctr"/>
            <a:r>
              <a:rPr lang="en-US" sz="10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Vendor #2</a:t>
            </a:r>
          </a:p>
        </p:txBody>
      </p:sp>
      <p:sp>
        <p:nvSpPr>
          <p:cNvPr id="70" name="TextBox 69">
            <a:extLst>
              <a:ext uri="{FF2B5EF4-FFF2-40B4-BE49-F238E27FC236}">
                <a16:creationId xmlns:a16="http://schemas.microsoft.com/office/drawing/2014/main" id="{829AB033-45A3-C358-2B57-3F2F236C74AD}"/>
              </a:ext>
            </a:extLst>
          </p:cNvPr>
          <p:cNvSpPr txBox="1"/>
          <p:nvPr/>
        </p:nvSpPr>
        <p:spPr>
          <a:xfrm>
            <a:off x="654362" y="3502770"/>
            <a:ext cx="1402080" cy="246221"/>
          </a:xfrm>
          <a:prstGeom prst="rect">
            <a:avLst/>
          </a:prstGeom>
          <a:noFill/>
        </p:spPr>
        <p:txBody>
          <a:bodyPr wrap="square" rtlCol="0">
            <a:spAutoFit/>
          </a:bodyPr>
          <a:lstStyle/>
          <a:p>
            <a:pPr algn="ctr"/>
            <a:r>
              <a:rPr lang="en-US" sz="10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Vendor #3</a:t>
            </a:r>
          </a:p>
        </p:txBody>
      </p:sp>
      <p:sp>
        <p:nvSpPr>
          <p:cNvPr id="71" name="TextBox 70">
            <a:extLst>
              <a:ext uri="{FF2B5EF4-FFF2-40B4-BE49-F238E27FC236}">
                <a16:creationId xmlns:a16="http://schemas.microsoft.com/office/drawing/2014/main" id="{35A5332A-56CC-6EFC-E87C-68AD3F6CAD3C}"/>
              </a:ext>
            </a:extLst>
          </p:cNvPr>
          <p:cNvSpPr txBox="1"/>
          <p:nvPr/>
        </p:nvSpPr>
        <p:spPr>
          <a:xfrm>
            <a:off x="627017" y="3937500"/>
            <a:ext cx="1402080" cy="246221"/>
          </a:xfrm>
          <a:prstGeom prst="rect">
            <a:avLst/>
          </a:prstGeom>
          <a:noFill/>
        </p:spPr>
        <p:txBody>
          <a:bodyPr wrap="square" rtlCol="0">
            <a:spAutoFit/>
          </a:bodyPr>
          <a:lstStyle/>
          <a:p>
            <a:pPr algn="ctr"/>
            <a:r>
              <a:rPr lang="en-US" sz="10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Vendor #4</a:t>
            </a:r>
          </a:p>
        </p:txBody>
      </p:sp>
      <p:sp>
        <p:nvSpPr>
          <p:cNvPr id="72" name="TextBox 71">
            <a:extLst>
              <a:ext uri="{FF2B5EF4-FFF2-40B4-BE49-F238E27FC236}">
                <a16:creationId xmlns:a16="http://schemas.microsoft.com/office/drawing/2014/main" id="{361AFE59-A7DB-7CC6-4D28-4822BA0CBDAC}"/>
              </a:ext>
            </a:extLst>
          </p:cNvPr>
          <p:cNvSpPr txBox="1"/>
          <p:nvPr/>
        </p:nvSpPr>
        <p:spPr>
          <a:xfrm>
            <a:off x="648012" y="4363791"/>
            <a:ext cx="1402080" cy="246221"/>
          </a:xfrm>
          <a:prstGeom prst="rect">
            <a:avLst/>
          </a:prstGeom>
          <a:noFill/>
        </p:spPr>
        <p:txBody>
          <a:bodyPr wrap="square" rtlCol="0">
            <a:spAutoFit/>
          </a:bodyPr>
          <a:lstStyle/>
          <a:p>
            <a:pPr algn="ctr"/>
            <a:r>
              <a:rPr lang="en-US" sz="10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Vendor #5</a:t>
            </a:r>
          </a:p>
        </p:txBody>
      </p:sp>
      <p:sp>
        <p:nvSpPr>
          <p:cNvPr id="73" name="TextBox 72">
            <a:extLst>
              <a:ext uri="{FF2B5EF4-FFF2-40B4-BE49-F238E27FC236}">
                <a16:creationId xmlns:a16="http://schemas.microsoft.com/office/drawing/2014/main" id="{27EFDD8B-2164-BFA4-49E7-D48107688D47}"/>
              </a:ext>
            </a:extLst>
          </p:cNvPr>
          <p:cNvSpPr txBox="1"/>
          <p:nvPr/>
        </p:nvSpPr>
        <p:spPr>
          <a:xfrm>
            <a:off x="637570" y="4796812"/>
            <a:ext cx="1402080" cy="246221"/>
          </a:xfrm>
          <a:prstGeom prst="rect">
            <a:avLst/>
          </a:prstGeom>
          <a:noFill/>
        </p:spPr>
        <p:txBody>
          <a:bodyPr wrap="square" rtlCol="0">
            <a:spAutoFit/>
          </a:bodyPr>
          <a:lstStyle/>
          <a:p>
            <a:pPr algn="ctr"/>
            <a:r>
              <a:rPr lang="en-US" sz="10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Vendor #6</a:t>
            </a:r>
          </a:p>
        </p:txBody>
      </p:sp>
      <p:sp>
        <p:nvSpPr>
          <p:cNvPr id="74" name="TextBox 73">
            <a:extLst>
              <a:ext uri="{FF2B5EF4-FFF2-40B4-BE49-F238E27FC236}">
                <a16:creationId xmlns:a16="http://schemas.microsoft.com/office/drawing/2014/main" id="{E4ED7B8E-4BFD-50D3-B7AA-609AB44BD1EB}"/>
              </a:ext>
            </a:extLst>
          </p:cNvPr>
          <p:cNvSpPr txBox="1"/>
          <p:nvPr/>
        </p:nvSpPr>
        <p:spPr>
          <a:xfrm>
            <a:off x="654362" y="5220420"/>
            <a:ext cx="1402080" cy="246221"/>
          </a:xfrm>
          <a:prstGeom prst="rect">
            <a:avLst/>
          </a:prstGeom>
          <a:noFill/>
        </p:spPr>
        <p:txBody>
          <a:bodyPr wrap="square" rtlCol="0">
            <a:spAutoFit/>
          </a:bodyPr>
          <a:lstStyle/>
          <a:p>
            <a:pPr algn="ctr"/>
            <a:r>
              <a:rPr lang="en-US" sz="10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Vendor #7</a:t>
            </a:r>
          </a:p>
        </p:txBody>
      </p:sp>
      <p:sp>
        <p:nvSpPr>
          <p:cNvPr id="75" name="TextBox 74">
            <a:extLst>
              <a:ext uri="{FF2B5EF4-FFF2-40B4-BE49-F238E27FC236}">
                <a16:creationId xmlns:a16="http://schemas.microsoft.com/office/drawing/2014/main" id="{F6A580BD-59FC-D775-0B9F-AA203101618F}"/>
              </a:ext>
            </a:extLst>
          </p:cNvPr>
          <p:cNvSpPr txBox="1"/>
          <p:nvPr/>
        </p:nvSpPr>
        <p:spPr>
          <a:xfrm>
            <a:off x="627017" y="5655150"/>
            <a:ext cx="1402080" cy="246221"/>
          </a:xfrm>
          <a:prstGeom prst="rect">
            <a:avLst/>
          </a:prstGeom>
          <a:noFill/>
        </p:spPr>
        <p:txBody>
          <a:bodyPr wrap="square" rtlCol="0">
            <a:spAutoFit/>
          </a:bodyPr>
          <a:lstStyle/>
          <a:p>
            <a:pPr algn="ctr"/>
            <a:r>
              <a:rPr lang="en-US" sz="10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Vendor #8</a:t>
            </a:r>
          </a:p>
        </p:txBody>
      </p:sp>
      <p:sp>
        <p:nvSpPr>
          <p:cNvPr id="76" name="TextBox 75">
            <a:extLst>
              <a:ext uri="{FF2B5EF4-FFF2-40B4-BE49-F238E27FC236}">
                <a16:creationId xmlns:a16="http://schemas.microsoft.com/office/drawing/2014/main" id="{D15A6615-FE7C-D954-52F9-999D3BD64601}"/>
              </a:ext>
            </a:extLst>
          </p:cNvPr>
          <p:cNvSpPr txBox="1"/>
          <p:nvPr/>
        </p:nvSpPr>
        <p:spPr>
          <a:xfrm>
            <a:off x="1390859" y="6180086"/>
            <a:ext cx="1018903" cy="276999"/>
          </a:xfrm>
          <a:prstGeom prst="rect">
            <a:avLst/>
          </a:prstGeom>
          <a:noFill/>
        </p:spPr>
        <p:txBody>
          <a:bodyPr wrap="square" rtlCol="0">
            <a:spAutoFit/>
          </a:bodyPr>
          <a:lstStyle/>
          <a:p>
            <a:pPr algn="r"/>
            <a:r>
              <a:rPr lang="en-US" sz="1200" dirty="0">
                <a:latin typeface="Tahoma" panose="020B0604030504040204" pitchFamily="34" charset="0"/>
                <a:ea typeface="Tahoma" panose="020B0604030504040204" pitchFamily="34" charset="0"/>
                <a:cs typeface="Tahoma" panose="020B0604030504040204" pitchFamily="34" charset="0"/>
              </a:rPr>
              <a:t>Timeline</a:t>
            </a:r>
          </a:p>
        </p:txBody>
      </p:sp>
      <p:sp>
        <p:nvSpPr>
          <p:cNvPr id="82" name="TextBox 81">
            <a:extLst>
              <a:ext uri="{FF2B5EF4-FFF2-40B4-BE49-F238E27FC236}">
                <a16:creationId xmlns:a16="http://schemas.microsoft.com/office/drawing/2014/main" id="{4A674FAA-6362-3A4C-B48D-1FB2EE85649C}"/>
              </a:ext>
            </a:extLst>
          </p:cNvPr>
          <p:cNvSpPr txBox="1"/>
          <p:nvPr/>
        </p:nvSpPr>
        <p:spPr>
          <a:xfrm>
            <a:off x="2645812" y="2002778"/>
            <a:ext cx="1297577" cy="307777"/>
          </a:xfrm>
          <a:prstGeom prst="rect">
            <a:avLst/>
          </a:prstGeom>
          <a:noFill/>
        </p:spPr>
        <p:txBody>
          <a:bodyPr wrap="square" rtlCol="0">
            <a:spAutoFit/>
          </a:bodyPr>
          <a:lstStyle/>
          <a:p>
            <a:pPr algn="ctr"/>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Phase #1</a:t>
            </a:r>
          </a:p>
        </p:txBody>
      </p:sp>
      <p:sp>
        <p:nvSpPr>
          <p:cNvPr id="83" name="TextBox 82">
            <a:extLst>
              <a:ext uri="{FF2B5EF4-FFF2-40B4-BE49-F238E27FC236}">
                <a16:creationId xmlns:a16="http://schemas.microsoft.com/office/drawing/2014/main" id="{5716B882-41D3-51EB-77EF-721FB162AA2E}"/>
              </a:ext>
            </a:extLst>
          </p:cNvPr>
          <p:cNvSpPr txBox="1"/>
          <p:nvPr/>
        </p:nvSpPr>
        <p:spPr>
          <a:xfrm>
            <a:off x="4454434" y="1989479"/>
            <a:ext cx="1297577" cy="307777"/>
          </a:xfrm>
          <a:prstGeom prst="rect">
            <a:avLst/>
          </a:prstGeom>
          <a:noFill/>
        </p:spPr>
        <p:txBody>
          <a:bodyPr wrap="square" rtlCol="0">
            <a:spAutoFit/>
          </a:bodyPr>
          <a:lstStyle/>
          <a:p>
            <a:pPr algn="ctr"/>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Phase #2</a:t>
            </a:r>
          </a:p>
        </p:txBody>
      </p:sp>
      <p:sp>
        <p:nvSpPr>
          <p:cNvPr id="84" name="TextBox 83">
            <a:extLst>
              <a:ext uri="{FF2B5EF4-FFF2-40B4-BE49-F238E27FC236}">
                <a16:creationId xmlns:a16="http://schemas.microsoft.com/office/drawing/2014/main" id="{A041AC24-0486-1138-1C3C-D489F136CF2D}"/>
              </a:ext>
            </a:extLst>
          </p:cNvPr>
          <p:cNvSpPr txBox="1"/>
          <p:nvPr/>
        </p:nvSpPr>
        <p:spPr>
          <a:xfrm>
            <a:off x="6305425" y="1989479"/>
            <a:ext cx="1297577" cy="307777"/>
          </a:xfrm>
          <a:prstGeom prst="rect">
            <a:avLst/>
          </a:prstGeom>
          <a:noFill/>
        </p:spPr>
        <p:txBody>
          <a:bodyPr wrap="square" rtlCol="0">
            <a:spAutoFit/>
          </a:bodyPr>
          <a:lstStyle/>
          <a:p>
            <a:pPr algn="ctr"/>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Phase #3</a:t>
            </a:r>
          </a:p>
        </p:txBody>
      </p:sp>
      <p:sp>
        <p:nvSpPr>
          <p:cNvPr id="85" name="TextBox 84">
            <a:extLst>
              <a:ext uri="{FF2B5EF4-FFF2-40B4-BE49-F238E27FC236}">
                <a16:creationId xmlns:a16="http://schemas.microsoft.com/office/drawing/2014/main" id="{7029BCC4-B2B7-9604-B4E1-64C31BB6D643}"/>
              </a:ext>
            </a:extLst>
          </p:cNvPr>
          <p:cNvSpPr txBox="1"/>
          <p:nvPr/>
        </p:nvSpPr>
        <p:spPr>
          <a:xfrm>
            <a:off x="8119363" y="1998374"/>
            <a:ext cx="1297577" cy="307777"/>
          </a:xfrm>
          <a:prstGeom prst="rect">
            <a:avLst/>
          </a:prstGeom>
          <a:noFill/>
        </p:spPr>
        <p:txBody>
          <a:bodyPr wrap="square" rtlCol="0">
            <a:spAutoFit/>
          </a:bodyPr>
          <a:lstStyle/>
          <a:p>
            <a:pPr algn="ctr"/>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Phase #4</a:t>
            </a:r>
          </a:p>
        </p:txBody>
      </p:sp>
      <p:sp>
        <p:nvSpPr>
          <p:cNvPr id="86" name="TextBox 85">
            <a:extLst>
              <a:ext uri="{FF2B5EF4-FFF2-40B4-BE49-F238E27FC236}">
                <a16:creationId xmlns:a16="http://schemas.microsoft.com/office/drawing/2014/main" id="{A05DF607-46FD-BEC6-5273-49A1768B088D}"/>
              </a:ext>
            </a:extLst>
          </p:cNvPr>
          <p:cNvSpPr txBox="1"/>
          <p:nvPr/>
        </p:nvSpPr>
        <p:spPr>
          <a:xfrm>
            <a:off x="9952347" y="1987688"/>
            <a:ext cx="1297577" cy="307777"/>
          </a:xfrm>
          <a:prstGeom prst="rect">
            <a:avLst/>
          </a:prstGeom>
          <a:noFill/>
        </p:spPr>
        <p:txBody>
          <a:bodyPr wrap="square" rtlCol="0">
            <a:spAutoFit/>
          </a:bodyPr>
          <a:lstStyle/>
          <a:p>
            <a:pPr algn="ctr"/>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Phase #5</a:t>
            </a:r>
          </a:p>
        </p:txBody>
      </p:sp>
      <p:sp>
        <p:nvSpPr>
          <p:cNvPr id="87" name="Rectangle 86">
            <a:extLst>
              <a:ext uri="{FF2B5EF4-FFF2-40B4-BE49-F238E27FC236}">
                <a16:creationId xmlns:a16="http://schemas.microsoft.com/office/drawing/2014/main" id="{A441FAAC-6455-890F-79EC-3CD258407E31}"/>
              </a:ext>
            </a:extLst>
          </p:cNvPr>
          <p:cNvSpPr/>
          <p:nvPr/>
        </p:nvSpPr>
        <p:spPr>
          <a:xfrm>
            <a:off x="2428331" y="5178550"/>
            <a:ext cx="1732541" cy="3238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8" name="Rectangle 87">
            <a:extLst>
              <a:ext uri="{FF2B5EF4-FFF2-40B4-BE49-F238E27FC236}">
                <a16:creationId xmlns:a16="http://schemas.microsoft.com/office/drawing/2014/main" id="{03F43901-9DD1-88E0-AC5D-7F1282173DEF}"/>
              </a:ext>
            </a:extLst>
          </p:cNvPr>
          <p:cNvSpPr/>
          <p:nvPr/>
        </p:nvSpPr>
        <p:spPr>
          <a:xfrm>
            <a:off x="4254962" y="5178550"/>
            <a:ext cx="1732541" cy="3238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9" name="Rectangle 88">
            <a:extLst>
              <a:ext uri="{FF2B5EF4-FFF2-40B4-BE49-F238E27FC236}">
                <a16:creationId xmlns:a16="http://schemas.microsoft.com/office/drawing/2014/main" id="{0378BDB4-B26B-DC0F-9FB9-D3630F679AD2}"/>
              </a:ext>
            </a:extLst>
          </p:cNvPr>
          <p:cNvSpPr/>
          <p:nvPr/>
        </p:nvSpPr>
        <p:spPr>
          <a:xfrm>
            <a:off x="6081593" y="5178550"/>
            <a:ext cx="1732541" cy="3238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0" name="Rectangle 89">
            <a:extLst>
              <a:ext uri="{FF2B5EF4-FFF2-40B4-BE49-F238E27FC236}">
                <a16:creationId xmlns:a16="http://schemas.microsoft.com/office/drawing/2014/main" id="{02B233FE-B0CC-BFA7-6DE7-BB5D8F139A63}"/>
              </a:ext>
            </a:extLst>
          </p:cNvPr>
          <p:cNvSpPr/>
          <p:nvPr/>
        </p:nvSpPr>
        <p:spPr>
          <a:xfrm>
            <a:off x="7908233" y="5178550"/>
            <a:ext cx="1732541" cy="3238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1" name="Rectangle 90">
            <a:extLst>
              <a:ext uri="{FF2B5EF4-FFF2-40B4-BE49-F238E27FC236}">
                <a16:creationId xmlns:a16="http://schemas.microsoft.com/office/drawing/2014/main" id="{67B6DD14-7209-E952-1F7A-BA6E3C27163C}"/>
              </a:ext>
            </a:extLst>
          </p:cNvPr>
          <p:cNvSpPr/>
          <p:nvPr/>
        </p:nvSpPr>
        <p:spPr>
          <a:xfrm>
            <a:off x="9734866" y="5179911"/>
            <a:ext cx="1732541" cy="3238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2" name="Rectangle 91">
            <a:extLst>
              <a:ext uri="{FF2B5EF4-FFF2-40B4-BE49-F238E27FC236}">
                <a16:creationId xmlns:a16="http://schemas.microsoft.com/office/drawing/2014/main" id="{5C70D395-ADE6-3CC5-0794-A29C93568FD7}"/>
              </a:ext>
            </a:extLst>
          </p:cNvPr>
          <p:cNvSpPr/>
          <p:nvPr/>
        </p:nvSpPr>
        <p:spPr>
          <a:xfrm>
            <a:off x="2428331" y="5605814"/>
            <a:ext cx="1732541" cy="3238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3" name="Rectangle 92">
            <a:extLst>
              <a:ext uri="{FF2B5EF4-FFF2-40B4-BE49-F238E27FC236}">
                <a16:creationId xmlns:a16="http://schemas.microsoft.com/office/drawing/2014/main" id="{60DB3061-0F98-734F-0683-D9E961AFC9D0}"/>
              </a:ext>
            </a:extLst>
          </p:cNvPr>
          <p:cNvSpPr/>
          <p:nvPr/>
        </p:nvSpPr>
        <p:spPr>
          <a:xfrm>
            <a:off x="4254962" y="5605814"/>
            <a:ext cx="1732541" cy="3238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4" name="Rectangle 93">
            <a:extLst>
              <a:ext uri="{FF2B5EF4-FFF2-40B4-BE49-F238E27FC236}">
                <a16:creationId xmlns:a16="http://schemas.microsoft.com/office/drawing/2014/main" id="{B86DDD2D-1AED-B838-CD82-D5F229AF1C71}"/>
              </a:ext>
            </a:extLst>
          </p:cNvPr>
          <p:cNvSpPr/>
          <p:nvPr/>
        </p:nvSpPr>
        <p:spPr>
          <a:xfrm>
            <a:off x="6081593" y="5605814"/>
            <a:ext cx="1732541" cy="3238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5" name="Rectangle 94">
            <a:extLst>
              <a:ext uri="{FF2B5EF4-FFF2-40B4-BE49-F238E27FC236}">
                <a16:creationId xmlns:a16="http://schemas.microsoft.com/office/drawing/2014/main" id="{1BA13292-FBAF-A4B2-021A-F58754987546}"/>
              </a:ext>
            </a:extLst>
          </p:cNvPr>
          <p:cNvSpPr/>
          <p:nvPr/>
        </p:nvSpPr>
        <p:spPr>
          <a:xfrm>
            <a:off x="7908233" y="5605814"/>
            <a:ext cx="1732541" cy="3238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6" name="Rectangle 95">
            <a:extLst>
              <a:ext uri="{FF2B5EF4-FFF2-40B4-BE49-F238E27FC236}">
                <a16:creationId xmlns:a16="http://schemas.microsoft.com/office/drawing/2014/main" id="{5063A872-EE63-8E8B-9C9F-EC28E920D662}"/>
              </a:ext>
            </a:extLst>
          </p:cNvPr>
          <p:cNvSpPr/>
          <p:nvPr/>
        </p:nvSpPr>
        <p:spPr>
          <a:xfrm>
            <a:off x="9734866" y="5607175"/>
            <a:ext cx="1732541" cy="3238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3" name="Rectangle 52">
            <a:extLst>
              <a:ext uri="{FF2B5EF4-FFF2-40B4-BE49-F238E27FC236}">
                <a16:creationId xmlns:a16="http://schemas.microsoft.com/office/drawing/2014/main" id="{C872BCBA-3A8D-7F1D-99BB-E95CECB7D1F2}"/>
              </a:ext>
            </a:extLst>
          </p:cNvPr>
          <p:cNvSpPr/>
          <p:nvPr/>
        </p:nvSpPr>
        <p:spPr>
          <a:xfrm>
            <a:off x="2421980" y="943034"/>
            <a:ext cx="1204365" cy="81204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4" name="Rectangle 53">
            <a:extLst>
              <a:ext uri="{FF2B5EF4-FFF2-40B4-BE49-F238E27FC236}">
                <a16:creationId xmlns:a16="http://schemas.microsoft.com/office/drawing/2014/main" id="{56A259A3-4710-231A-1433-6A443E2237FB}"/>
              </a:ext>
            </a:extLst>
          </p:cNvPr>
          <p:cNvSpPr/>
          <p:nvPr/>
        </p:nvSpPr>
        <p:spPr>
          <a:xfrm>
            <a:off x="3727044" y="943034"/>
            <a:ext cx="1204365" cy="81204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5" name="Rectangle 54">
            <a:extLst>
              <a:ext uri="{FF2B5EF4-FFF2-40B4-BE49-F238E27FC236}">
                <a16:creationId xmlns:a16="http://schemas.microsoft.com/office/drawing/2014/main" id="{85AE39BF-EBD2-1738-16E4-4D7425788E00}"/>
              </a:ext>
            </a:extLst>
          </p:cNvPr>
          <p:cNvSpPr/>
          <p:nvPr/>
        </p:nvSpPr>
        <p:spPr>
          <a:xfrm>
            <a:off x="5026193" y="940784"/>
            <a:ext cx="1207702" cy="81429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6" name="Rectangle 55">
            <a:extLst>
              <a:ext uri="{FF2B5EF4-FFF2-40B4-BE49-F238E27FC236}">
                <a16:creationId xmlns:a16="http://schemas.microsoft.com/office/drawing/2014/main" id="{5DD10B94-B422-1226-0A8F-DBEF880CBF5A}"/>
              </a:ext>
            </a:extLst>
          </p:cNvPr>
          <p:cNvSpPr/>
          <p:nvPr/>
        </p:nvSpPr>
        <p:spPr>
          <a:xfrm>
            <a:off x="6337044" y="940135"/>
            <a:ext cx="1204365" cy="81934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7" name="Rectangle 56">
            <a:extLst>
              <a:ext uri="{FF2B5EF4-FFF2-40B4-BE49-F238E27FC236}">
                <a16:creationId xmlns:a16="http://schemas.microsoft.com/office/drawing/2014/main" id="{3CF34C62-B799-55C8-E2A3-35BD69964A25}"/>
              </a:ext>
            </a:extLst>
          </p:cNvPr>
          <p:cNvSpPr/>
          <p:nvPr/>
        </p:nvSpPr>
        <p:spPr>
          <a:xfrm>
            <a:off x="7636701" y="948495"/>
            <a:ext cx="1204365" cy="80767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8" name="TextBox 57">
            <a:extLst>
              <a:ext uri="{FF2B5EF4-FFF2-40B4-BE49-F238E27FC236}">
                <a16:creationId xmlns:a16="http://schemas.microsoft.com/office/drawing/2014/main" id="{CB31806F-FCFA-5928-7A29-F023EDA65B80}"/>
              </a:ext>
            </a:extLst>
          </p:cNvPr>
          <p:cNvSpPr txBox="1"/>
          <p:nvPr/>
        </p:nvSpPr>
        <p:spPr>
          <a:xfrm>
            <a:off x="2552623" y="1066826"/>
            <a:ext cx="902003" cy="523220"/>
          </a:xfrm>
          <a:prstGeom prst="rect">
            <a:avLst/>
          </a:prstGeom>
          <a:noFill/>
        </p:spPr>
        <p:txBody>
          <a:bodyPr wrap="square" rtlCol="0">
            <a:spAutoFit/>
          </a:bodyPr>
          <a:lstStyle/>
          <a:p>
            <a:pPr algn="ctr"/>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Criteria #1</a:t>
            </a:r>
          </a:p>
        </p:txBody>
      </p:sp>
      <p:sp>
        <p:nvSpPr>
          <p:cNvPr id="59" name="TextBox 58">
            <a:extLst>
              <a:ext uri="{FF2B5EF4-FFF2-40B4-BE49-F238E27FC236}">
                <a16:creationId xmlns:a16="http://schemas.microsoft.com/office/drawing/2014/main" id="{D5D7621A-D411-146F-7277-D47348307104}"/>
              </a:ext>
            </a:extLst>
          </p:cNvPr>
          <p:cNvSpPr txBox="1"/>
          <p:nvPr/>
        </p:nvSpPr>
        <p:spPr>
          <a:xfrm>
            <a:off x="3839675" y="1053527"/>
            <a:ext cx="902003" cy="523220"/>
          </a:xfrm>
          <a:prstGeom prst="rect">
            <a:avLst/>
          </a:prstGeom>
          <a:noFill/>
        </p:spPr>
        <p:txBody>
          <a:bodyPr wrap="square" rtlCol="0">
            <a:spAutoFit/>
          </a:bodyPr>
          <a:lstStyle/>
          <a:p>
            <a:pPr algn="ctr"/>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Criteria #2</a:t>
            </a:r>
          </a:p>
        </p:txBody>
      </p:sp>
      <p:sp>
        <p:nvSpPr>
          <p:cNvPr id="60" name="TextBox 59">
            <a:extLst>
              <a:ext uri="{FF2B5EF4-FFF2-40B4-BE49-F238E27FC236}">
                <a16:creationId xmlns:a16="http://schemas.microsoft.com/office/drawing/2014/main" id="{BD296C65-20AD-A386-E60E-27EE001C487B}"/>
              </a:ext>
            </a:extLst>
          </p:cNvPr>
          <p:cNvSpPr txBox="1"/>
          <p:nvPr/>
        </p:nvSpPr>
        <p:spPr>
          <a:xfrm>
            <a:off x="5164163" y="1051737"/>
            <a:ext cx="904501" cy="523220"/>
          </a:xfrm>
          <a:prstGeom prst="rect">
            <a:avLst/>
          </a:prstGeom>
          <a:noFill/>
        </p:spPr>
        <p:txBody>
          <a:bodyPr wrap="square" rtlCol="0">
            <a:spAutoFit/>
          </a:bodyPr>
          <a:lstStyle/>
          <a:p>
            <a:pPr algn="ctr"/>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Criteria #3</a:t>
            </a:r>
          </a:p>
        </p:txBody>
      </p:sp>
      <p:sp>
        <p:nvSpPr>
          <p:cNvPr id="61" name="TextBox 60">
            <a:extLst>
              <a:ext uri="{FF2B5EF4-FFF2-40B4-BE49-F238E27FC236}">
                <a16:creationId xmlns:a16="http://schemas.microsoft.com/office/drawing/2014/main" id="{4DF1F403-8D8E-1FD9-E445-04FC9FDD2DEC}"/>
              </a:ext>
            </a:extLst>
          </p:cNvPr>
          <p:cNvSpPr txBox="1"/>
          <p:nvPr/>
        </p:nvSpPr>
        <p:spPr>
          <a:xfrm>
            <a:off x="6461336" y="1066826"/>
            <a:ext cx="902003" cy="523220"/>
          </a:xfrm>
          <a:prstGeom prst="rect">
            <a:avLst/>
          </a:prstGeom>
          <a:noFill/>
        </p:spPr>
        <p:txBody>
          <a:bodyPr wrap="square" rtlCol="0">
            <a:spAutoFit/>
          </a:bodyPr>
          <a:lstStyle/>
          <a:p>
            <a:pPr algn="ctr"/>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Criteria #4</a:t>
            </a:r>
          </a:p>
        </p:txBody>
      </p:sp>
      <p:sp>
        <p:nvSpPr>
          <p:cNvPr id="97" name="TextBox 96">
            <a:extLst>
              <a:ext uri="{FF2B5EF4-FFF2-40B4-BE49-F238E27FC236}">
                <a16:creationId xmlns:a16="http://schemas.microsoft.com/office/drawing/2014/main" id="{D21F2575-3F85-0658-61B8-EEC7987BCADA}"/>
              </a:ext>
            </a:extLst>
          </p:cNvPr>
          <p:cNvSpPr txBox="1"/>
          <p:nvPr/>
        </p:nvSpPr>
        <p:spPr>
          <a:xfrm>
            <a:off x="7767343" y="1052829"/>
            <a:ext cx="902003" cy="523220"/>
          </a:xfrm>
          <a:prstGeom prst="rect">
            <a:avLst/>
          </a:prstGeom>
          <a:noFill/>
        </p:spPr>
        <p:txBody>
          <a:bodyPr wrap="square" rtlCol="0">
            <a:spAutoFit/>
          </a:bodyPr>
          <a:lstStyle/>
          <a:p>
            <a:pPr algn="ctr"/>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Criteria #5</a:t>
            </a:r>
          </a:p>
        </p:txBody>
      </p:sp>
      <p:sp>
        <p:nvSpPr>
          <p:cNvPr id="98" name="Rectangle 97">
            <a:extLst>
              <a:ext uri="{FF2B5EF4-FFF2-40B4-BE49-F238E27FC236}">
                <a16:creationId xmlns:a16="http://schemas.microsoft.com/office/drawing/2014/main" id="{5419BC40-72DA-D746-5D85-8F1218202EE3}"/>
              </a:ext>
            </a:extLst>
          </p:cNvPr>
          <p:cNvSpPr/>
          <p:nvPr/>
        </p:nvSpPr>
        <p:spPr>
          <a:xfrm>
            <a:off x="8936293" y="940710"/>
            <a:ext cx="1204365" cy="81429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9" name="TextBox 98">
            <a:extLst>
              <a:ext uri="{FF2B5EF4-FFF2-40B4-BE49-F238E27FC236}">
                <a16:creationId xmlns:a16="http://schemas.microsoft.com/office/drawing/2014/main" id="{08CB3BFF-0425-1D9D-9160-17C3D1DC0621}"/>
              </a:ext>
            </a:extLst>
          </p:cNvPr>
          <p:cNvSpPr txBox="1"/>
          <p:nvPr/>
        </p:nvSpPr>
        <p:spPr>
          <a:xfrm>
            <a:off x="9066935" y="1045008"/>
            <a:ext cx="902003" cy="523220"/>
          </a:xfrm>
          <a:prstGeom prst="rect">
            <a:avLst/>
          </a:prstGeom>
          <a:noFill/>
        </p:spPr>
        <p:txBody>
          <a:bodyPr wrap="square" rtlCol="0">
            <a:spAutoFit/>
          </a:bodyPr>
          <a:lstStyle/>
          <a:p>
            <a:pPr algn="ctr"/>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Criteria #6</a:t>
            </a:r>
          </a:p>
        </p:txBody>
      </p:sp>
      <p:sp>
        <p:nvSpPr>
          <p:cNvPr id="100" name="Rectangle 99">
            <a:extLst>
              <a:ext uri="{FF2B5EF4-FFF2-40B4-BE49-F238E27FC236}">
                <a16:creationId xmlns:a16="http://schemas.microsoft.com/office/drawing/2014/main" id="{B0A4D5BF-1E5E-80DD-2100-D36087605B2B}"/>
              </a:ext>
            </a:extLst>
          </p:cNvPr>
          <p:cNvSpPr/>
          <p:nvPr/>
        </p:nvSpPr>
        <p:spPr>
          <a:xfrm>
            <a:off x="10252517" y="945188"/>
            <a:ext cx="1204365" cy="81429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1" name="TextBox 100">
            <a:extLst>
              <a:ext uri="{FF2B5EF4-FFF2-40B4-BE49-F238E27FC236}">
                <a16:creationId xmlns:a16="http://schemas.microsoft.com/office/drawing/2014/main" id="{2BCED0B9-EF75-E271-DDCB-B814EDA3C58A}"/>
              </a:ext>
            </a:extLst>
          </p:cNvPr>
          <p:cNvSpPr txBox="1"/>
          <p:nvPr/>
        </p:nvSpPr>
        <p:spPr>
          <a:xfrm>
            <a:off x="10383159" y="1049486"/>
            <a:ext cx="902003" cy="523220"/>
          </a:xfrm>
          <a:prstGeom prst="rect">
            <a:avLst/>
          </a:prstGeom>
          <a:noFill/>
        </p:spPr>
        <p:txBody>
          <a:bodyPr wrap="square" rtlCol="0">
            <a:spAutoFit/>
          </a:bodyPr>
          <a:lstStyle/>
          <a:p>
            <a:pPr algn="ctr"/>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Criteria #7</a:t>
            </a:r>
          </a:p>
        </p:txBody>
      </p:sp>
    </p:spTree>
    <p:extLst>
      <p:ext uri="{BB962C8B-B14F-4D97-AF65-F5344CB8AC3E}">
        <p14:creationId xmlns:p14="http://schemas.microsoft.com/office/powerpoint/2010/main" val="3915173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E436C-93AD-4595-C49E-075D5E745107}"/>
              </a:ext>
            </a:extLst>
          </p:cNvPr>
          <p:cNvSpPr>
            <a:spLocks noGrp="1"/>
          </p:cNvSpPr>
          <p:nvPr>
            <p:ph type="title"/>
          </p:nvPr>
        </p:nvSpPr>
        <p:spPr/>
        <p:txBody>
          <a:bodyPr>
            <a:normAutofit fontScale="90000"/>
          </a:bodyPr>
          <a:lstStyle/>
          <a:p>
            <a:r>
              <a:rPr lang="en-US" dirty="0"/>
              <a:t>Your turn!</a:t>
            </a:r>
          </a:p>
        </p:txBody>
      </p:sp>
      <p:sp>
        <p:nvSpPr>
          <p:cNvPr id="3" name="Content Placeholder 2">
            <a:extLst>
              <a:ext uri="{FF2B5EF4-FFF2-40B4-BE49-F238E27FC236}">
                <a16:creationId xmlns:a16="http://schemas.microsoft.com/office/drawing/2014/main" id="{B26E368C-E3C3-F1A6-A9B6-52025405BB73}"/>
              </a:ext>
            </a:extLst>
          </p:cNvPr>
          <p:cNvSpPr>
            <a:spLocks noGrp="1"/>
          </p:cNvSpPr>
          <p:nvPr>
            <p:ph sz="quarter" idx="14"/>
          </p:nvPr>
        </p:nvSpPr>
        <p:spPr/>
        <p:txBody>
          <a:bodyPr>
            <a:normAutofit/>
          </a:bodyPr>
          <a:lstStyle/>
          <a:p>
            <a:pPr marL="0" indent="0">
              <a:lnSpc>
                <a:spcPct val="120000"/>
              </a:lnSpc>
              <a:spcAft>
                <a:spcPts val="1200"/>
              </a:spcAft>
              <a:buNone/>
            </a:pPr>
            <a:r>
              <a:rPr lang="en-US" sz="1800" dirty="0"/>
              <a:t>Go ahead—if you haven’t already—and start plugging in your criteria, phases, vendor rows, timeline, and notes into the elements you’ve been copying and pasting to the next slide. </a:t>
            </a:r>
          </a:p>
          <a:p>
            <a:pPr marL="0" indent="0">
              <a:lnSpc>
                <a:spcPct val="120000"/>
              </a:lnSpc>
              <a:spcAft>
                <a:spcPts val="1200"/>
              </a:spcAft>
              <a:buNone/>
            </a:pPr>
            <a:r>
              <a:rPr lang="en-US" sz="1800" dirty="0"/>
              <a:t>We wish you a happy selection process and may the odds be ever in your favor! </a:t>
            </a:r>
          </a:p>
          <a:p>
            <a:pPr marL="0" indent="0">
              <a:lnSpc>
                <a:spcPct val="120000"/>
              </a:lnSpc>
              <a:spcAft>
                <a:spcPts val="1200"/>
              </a:spcAft>
              <a:buNone/>
            </a:pPr>
            <a:r>
              <a:rPr lang="en-US" sz="1800" dirty="0"/>
              <a:t>If you have general questions about the LMS selection process, we’d be more than happy to give you some helpful hints. Just </a:t>
            </a:r>
            <a:r>
              <a:rPr lang="en-US" sz="1800" dirty="0">
                <a:hlinkClick r:id="rId2"/>
              </a:rPr>
              <a:t>reach out</a:t>
            </a:r>
            <a:r>
              <a:rPr lang="en-US" sz="1800" dirty="0"/>
              <a:t> with your question(s) and our wonderful team will be in touch.</a:t>
            </a:r>
          </a:p>
          <a:p>
            <a:pPr marL="0" indent="0">
              <a:lnSpc>
                <a:spcPct val="120000"/>
              </a:lnSpc>
              <a:buNone/>
            </a:pPr>
            <a:endParaRPr lang="en-US" sz="1800" dirty="0"/>
          </a:p>
        </p:txBody>
      </p:sp>
    </p:spTree>
    <p:extLst>
      <p:ext uri="{BB962C8B-B14F-4D97-AF65-F5344CB8AC3E}">
        <p14:creationId xmlns:p14="http://schemas.microsoft.com/office/powerpoint/2010/main" val="3790514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tangle 86">
            <a:extLst>
              <a:ext uri="{FF2B5EF4-FFF2-40B4-BE49-F238E27FC236}">
                <a16:creationId xmlns:a16="http://schemas.microsoft.com/office/drawing/2014/main" id="{908D2696-242C-319B-0408-EF13C220994F}"/>
              </a:ext>
            </a:extLst>
          </p:cNvPr>
          <p:cNvSpPr/>
          <p:nvPr/>
        </p:nvSpPr>
        <p:spPr>
          <a:xfrm>
            <a:off x="2428331" y="333375"/>
            <a:ext cx="9032726" cy="4572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8" name="Rectangle 97">
            <a:extLst>
              <a:ext uri="{FF2B5EF4-FFF2-40B4-BE49-F238E27FC236}">
                <a16:creationId xmlns:a16="http://schemas.microsoft.com/office/drawing/2014/main" id="{097112A1-92CD-7776-FD83-6723F71AC831}"/>
              </a:ext>
            </a:extLst>
          </p:cNvPr>
          <p:cNvSpPr/>
          <p:nvPr/>
        </p:nvSpPr>
        <p:spPr>
          <a:xfrm>
            <a:off x="360040" y="2602399"/>
            <a:ext cx="1984375" cy="323850"/>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9" name="Rectangle 98">
            <a:extLst>
              <a:ext uri="{FF2B5EF4-FFF2-40B4-BE49-F238E27FC236}">
                <a16:creationId xmlns:a16="http://schemas.microsoft.com/office/drawing/2014/main" id="{64C83B6E-C620-683A-035E-A2DD39E396B1}"/>
              </a:ext>
            </a:extLst>
          </p:cNvPr>
          <p:cNvSpPr/>
          <p:nvPr/>
        </p:nvSpPr>
        <p:spPr>
          <a:xfrm>
            <a:off x="350515" y="5603590"/>
            <a:ext cx="1984375" cy="323850"/>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0" name="Rectangle 99">
            <a:extLst>
              <a:ext uri="{FF2B5EF4-FFF2-40B4-BE49-F238E27FC236}">
                <a16:creationId xmlns:a16="http://schemas.microsoft.com/office/drawing/2014/main" id="{C4809F4D-5F9E-2FAD-A1AA-1EB75224D3BC}"/>
              </a:ext>
            </a:extLst>
          </p:cNvPr>
          <p:cNvSpPr/>
          <p:nvPr/>
        </p:nvSpPr>
        <p:spPr>
          <a:xfrm>
            <a:off x="356865" y="3031024"/>
            <a:ext cx="1984375" cy="323850"/>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1" name="Rectangle 100">
            <a:extLst>
              <a:ext uri="{FF2B5EF4-FFF2-40B4-BE49-F238E27FC236}">
                <a16:creationId xmlns:a16="http://schemas.microsoft.com/office/drawing/2014/main" id="{68304922-CE1A-CAB5-AC10-473BD8AF07D1}"/>
              </a:ext>
            </a:extLst>
          </p:cNvPr>
          <p:cNvSpPr/>
          <p:nvPr/>
        </p:nvSpPr>
        <p:spPr>
          <a:xfrm>
            <a:off x="363215" y="5174965"/>
            <a:ext cx="1984375" cy="323850"/>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2" name="Rectangle 101">
            <a:extLst>
              <a:ext uri="{FF2B5EF4-FFF2-40B4-BE49-F238E27FC236}">
                <a16:creationId xmlns:a16="http://schemas.microsoft.com/office/drawing/2014/main" id="{11497512-41B0-A343-BCC3-EAC43AB64423}"/>
              </a:ext>
            </a:extLst>
          </p:cNvPr>
          <p:cNvSpPr/>
          <p:nvPr/>
        </p:nvSpPr>
        <p:spPr>
          <a:xfrm>
            <a:off x="356865" y="4745524"/>
            <a:ext cx="1984375" cy="323850"/>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3" name="Rectangle 102">
            <a:extLst>
              <a:ext uri="{FF2B5EF4-FFF2-40B4-BE49-F238E27FC236}">
                <a16:creationId xmlns:a16="http://schemas.microsoft.com/office/drawing/2014/main" id="{9BC2353D-5FDA-2FE2-D9F4-844DF97CED4C}"/>
              </a:ext>
            </a:extLst>
          </p:cNvPr>
          <p:cNvSpPr/>
          <p:nvPr/>
        </p:nvSpPr>
        <p:spPr>
          <a:xfrm>
            <a:off x="360040" y="4316899"/>
            <a:ext cx="1984375" cy="323850"/>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4" name="Rectangle 103">
            <a:extLst>
              <a:ext uri="{FF2B5EF4-FFF2-40B4-BE49-F238E27FC236}">
                <a16:creationId xmlns:a16="http://schemas.microsoft.com/office/drawing/2014/main" id="{5710942E-0A0E-BED3-1BE5-6577D7BB7F91}"/>
              </a:ext>
            </a:extLst>
          </p:cNvPr>
          <p:cNvSpPr/>
          <p:nvPr/>
        </p:nvSpPr>
        <p:spPr>
          <a:xfrm>
            <a:off x="360040" y="3459649"/>
            <a:ext cx="1984375" cy="323850"/>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5" name="Rectangle 104">
            <a:extLst>
              <a:ext uri="{FF2B5EF4-FFF2-40B4-BE49-F238E27FC236}">
                <a16:creationId xmlns:a16="http://schemas.microsoft.com/office/drawing/2014/main" id="{D55D33D9-05CF-07B2-270F-AB1AC1E2A071}"/>
              </a:ext>
            </a:extLst>
          </p:cNvPr>
          <p:cNvSpPr/>
          <p:nvPr/>
        </p:nvSpPr>
        <p:spPr>
          <a:xfrm>
            <a:off x="356865" y="3888274"/>
            <a:ext cx="1984375" cy="323850"/>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6" name="Rectangle 135">
            <a:extLst>
              <a:ext uri="{FF2B5EF4-FFF2-40B4-BE49-F238E27FC236}">
                <a16:creationId xmlns:a16="http://schemas.microsoft.com/office/drawing/2014/main" id="{B1B79482-41C7-E45A-2BFA-BA49531E8980}"/>
              </a:ext>
            </a:extLst>
          </p:cNvPr>
          <p:cNvSpPr/>
          <p:nvPr/>
        </p:nvSpPr>
        <p:spPr>
          <a:xfrm>
            <a:off x="2428331" y="6164749"/>
            <a:ext cx="2849063" cy="32385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Timeline</a:t>
            </a:r>
          </a:p>
        </p:txBody>
      </p:sp>
      <p:sp>
        <p:nvSpPr>
          <p:cNvPr id="137" name="Rectangle 136">
            <a:extLst>
              <a:ext uri="{FF2B5EF4-FFF2-40B4-BE49-F238E27FC236}">
                <a16:creationId xmlns:a16="http://schemas.microsoft.com/office/drawing/2014/main" id="{CC8141BB-1C2B-EC55-A0A3-ECD73B6B2007}"/>
              </a:ext>
            </a:extLst>
          </p:cNvPr>
          <p:cNvSpPr/>
          <p:nvPr/>
        </p:nvSpPr>
        <p:spPr>
          <a:xfrm>
            <a:off x="5376182" y="6159849"/>
            <a:ext cx="3576229" cy="32385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Timeline</a:t>
            </a:r>
          </a:p>
        </p:txBody>
      </p:sp>
      <p:sp>
        <p:nvSpPr>
          <p:cNvPr id="138" name="Rectangle 137">
            <a:extLst>
              <a:ext uri="{FF2B5EF4-FFF2-40B4-BE49-F238E27FC236}">
                <a16:creationId xmlns:a16="http://schemas.microsoft.com/office/drawing/2014/main" id="{30A526CF-BA7B-FBD3-7472-92B6251BE02E}"/>
              </a:ext>
            </a:extLst>
          </p:cNvPr>
          <p:cNvSpPr/>
          <p:nvPr/>
        </p:nvSpPr>
        <p:spPr>
          <a:xfrm>
            <a:off x="9051199" y="6166199"/>
            <a:ext cx="2422559" cy="32385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Timeline</a:t>
            </a:r>
          </a:p>
        </p:txBody>
      </p:sp>
      <p:sp>
        <p:nvSpPr>
          <p:cNvPr id="139" name="TextBox 138">
            <a:extLst>
              <a:ext uri="{FF2B5EF4-FFF2-40B4-BE49-F238E27FC236}">
                <a16:creationId xmlns:a16="http://schemas.microsoft.com/office/drawing/2014/main" id="{EAA99A54-A560-D731-16CA-B06A84DA2BF6}"/>
              </a:ext>
            </a:extLst>
          </p:cNvPr>
          <p:cNvSpPr txBox="1"/>
          <p:nvPr/>
        </p:nvSpPr>
        <p:spPr>
          <a:xfrm>
            <a:off x="5103223" y="374927"/>
            <a:ext cx="3692434" cy="369332"/>
          </a:xfrm>
          <a:prstGeom prst="rect">
            <a:avLst/>
          </a:prstGeom>
          <a:noFill/>
        </p:spPr>
        <p:txBody>
          <a:bodyPr wrap="square" rtlCol="0">
            <a:spAutoFit/>
          </a:bodyPr>
          <a:lstStyle/>
          <a:p>
            <a:pPr algn="ct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LMS Vendor Selection</a:t>
            </a:r>
          </a:p>
        </p:txBody>
      </p:sp>
      <p:sp>
        <p:nvSpPr>
          <p:cNvPr id="140" name="TextBox 139">
            <a:extLst>
              <a:ext uri="{FF2B5EF4-FFF2-40B4-BE49-F238E27FC236}">
                <a16:creationId xmlns:a16="http://schemas.microsoft.com/office/drawing/2014/main" id="{F003FF99-D015-42D9-C1F1-7764AA291AB8}"/>
              </a:ext>
            </a:extLst>
          </p:cNvPr>
          <p:cNvSpPr txBox="1"/>
          <p:nvPr/>
        </p:nvSpPr>
        <p:spPr>
          <a:xfrm>
            <a:off x="1390861" y="1255730"/>
            <a:ext cx="1018903" cy="276999"/>
          </a:xfrm>
          <a:prstGeom prst="rect">
            <a:avLst/>
          </a:prstGeom>
          <a:noFill/>
        </p:spPr>
        <p:txBody>
          <a:bodyPr wrap="square" rtlCol="0">
            <a:spAutoFit/>
          </a:bodyPr>
          <a:lstStyle/>
          <a:p>
            <a:pPr algn="r"/>
            <a:r>
              <a:rPr lang="en-US" sz="1200" dirty="0">
                <a:latin typeface="Tahoma" panose="020B0604030504040204" pitchFamily="34" charset="0"/>
                <a:ea typeface="Tahoma" panose="020B0604030504040204" pitchFamily="34" charset="0"/>
                <a:cs typeface="Tahoma" panose="020B0604030504040204" pitchFamily="34" charset="0"/>
              </a:rPr>
              <a:t>Criteria</a:t>
            </a:r>
          </a:p>
        </p:txBody>
      </p:sp>
      <p:sp>
        <p:nvSpPr>
          <p:cNvPr id="141" name="TextBox 140">
            <a:extLst>
              <a:ext uri="{FF2B5EF4-FFF2-40B4-BE49-F238E27FC236}">
                <a16:creationId xmlns:a16="http://schemas.microsoft.com/office/drawing/2014/main" id="{A8BD91DE-441A-DCC5-FA31-0851473B9696}"/>
              </a:ext>
            </a:extLst>
          </p:cNvPr>
          <p:cNvSpPr txBox="1"/>
          <p:nvPr/>
        </p:nvSpPr>
        <p:spPr>
          <a:xfrm>
            <a:off x="1390859" y="1983504"/>
            <a:ext cx="1018903" cy="276999"/>
          </a:xfrm>
          <a:prstGeom prst="rect">
            <a:avLst/>
          </a:prstGeom>
          <a:noFill/>
        </p:spPr>
        <p:txBody>
          <a:bodyPr wrap="square" rtlCol="0">
            <a:spAutoFit/>
          </a:bodyPr>
          <a:lstStyle/>
          <a:p>
            <a:pPr algn="r"/>
            <a:r>
              <a:rPr lang="en-US" sz="1200" dirty="0">
                <a:latin typeface="Tahoma" panose="020B0604030504040204" pitchFamily="34" charset="0"/>
                <a:ea typeface="Tahoma" panose="020B0604030504040204" pitchFamily="34" charset="0"/>
                <a:cs typeface="Tahoma" panose="020B0604030504040204" pitchFamily="34" charset="0"/>
              </a:rPr>
              <a:t>Phases</a:t>
            </a:r>
          </a:p>
        </p:txBody>
      </p:sp>
      <p:sp>
        <p:nvSpPr>
          <p:cNvPr id="142" name="TextBox 141">
            <a:extLst>
              <a:ext uri="{FF2B5EF4-FFF2-40B4-BE49-F238E27FC236}">
                <a16:creationId xmlns:a16="http://schemas.microsoft.com/office/drawing/2014/main" id="{C8FB5E3E-BBAB-E5EC-2913-6902925BB0BF}"/>
              </a:ext>
            </a:extLst>
          </p:cNvPr>
          <p:cNvSpPr txBox="1"/>
          <p:nvPr/>
        </p:nvSpPr>
        <p:spPr>
          <a:xfrm>
            <a:off x="648012" y="2646141"/>
            <a:ext cx="1402080" cy="246221"/>
          </a:xfrm>
          <a:prstGeom prst="rect">
            <a:avLst/>
          </a:prstGeom>
          <a:noFill/>
        </p:spPr>
        <p:txBody>
          <a:bodyPr wrap="square" rtlCol="0">
            <a:spAutoFit/>
          </a:bodyPr>
          <a:lstStyle/>
          <a:p>
            <a:pPr algn="ctr"/>
            <a:r>
              <a:rPr lang="en-US" sz="10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Vendor #1</a:t>
            </a:r>
          </a:p>
        </p:txBody>
      </p:sp>
      <p:sp>
        <p:nvSpPr>
          <p:cNvPr id="143" name="TextBox 142">
            <a:extLst>
              <a:ext uri="{FF2B5EF4-FFF2-40B4-BE49-F238E27FC236}">
                <a16:creationId xmlns:a16="http://schemas.microsoft.com/office/drawing/2014/main" id="{30F0116A-B278-D4BB-BE77-DF466013AE7C}"/>
              </a:ext>
            </a:extLst>
          </p:cNvPr>
          <p:cNvSpPr txBox="1"/>
          <p:nvPr/>
        </p:nvSpPr>
        <p:spPr>
          <a:xfrm>
            <a:off x="637570" y="3079162"/>
            <a:ext cx="1402080" cy="246221"/>
          </a:xfrm>
          <a:prstGeom prst="rect">
            <a:avLst/>
          </a:prstGeom>
          <a:noFill/>
        </p:spPr>
        <p:txBody>
          <a:bodyPr wrap="square" rtlCol="0">
            <a:spAutoFit/>
          </a:bodyPr>
          <a:lstStyle/>
          <a:p>
            <a:pPr algn="ctr"/>
            <a:r>
              <a:rPr lang="en-US" sz="10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Vendor #2</a:t>
            </a:r>
          </a:p>
        </p:txBody>
      </p:sp>
      <p:sp>
        <p:nvSpPr>
          <p:cNvPr id="144" name="TextBox 143">
            <a:extLst>
              <a:ext uri="{FF2B5EF4-FFF2-40B4-BE49-F238E27FC236}">
                <a16:creationId xmlns:a16="http://schemas.microsoft.com/office/drawing/2014/main" id="{1D8B818F-F58C-7364-5FA7-CF61D0C75DC6}"/>
              </a:ext>
            </a:extLst>
          </p:cNvPr>
          <p:cNvSpPr txBox="1"/>
          <p:nvPr/>
        </p:nvSpPr>
        <p:spPr>
          <a:xfrm>
            <a:off x="654362" y="3502770"/>
            <a:ext cx="1402080" cy="246221"/>
          </a:xfrm>
          <a:prstGeom prst="rect">
            <a:avLst/>
          </a:prstGeom>
          <a:noFill/>
        </p:spPr>
        <p:txBody>
          <a:bodyPr wrap="square" rtlCol="0">
            <a:spAutoFit/>
          </a:bodyPr>
          <a:lstStyle/>
          <a:p>
            <a:pPr algn="ctr"/>
            <a:r>
              <a:rPr lang="en-US" sz="10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Vendor #3</a:t>
            </a:r>
          </a:p>
        </p:txBody>
      </p:sp>
      <p:sp>
        <p:nvSpPr>
          <p:cNvPr id="145" name="TextBox 144">
            <a:extLst>
              <a:ext uri="{FF2B5EF4-FFF2-40B4-BE49-F238E27FC236}">
                <a16:creationId xmlns:a16="http://schemas.microsoft.com/office/drawing/2014/main" id="{7E35B52E-375E-565A-25E1-8D1BF6266823}"/>
              </a:ext>
            </a:extLst>
          </p:cNvPr>
          <p:cNvSpPr txBox="1"/>
          <p:nvPr/>
        </p:nvSpPr>
        <p:spPr>
          <a:xfrm>
            <a:off x="627017" y="3937500"/>
            <a:ext cx="1402080" cy="246221"/>
          </a:xfrm>
          <a:prstGeom prst="rect">
            <a:avLst/>
          </a:prstGeom>
          <a:noFill/>
        </p:spPr>
        <p:txBody>
          <a:bodyPr wrap="square" rtlCol="0">
            <a:spAutoFit/>
          </a:bodyPr>
          <a:lstStyle/>
          <a:p>
            <a:pPr algn="ctr"/>
            <a:r>
              <a:rPr lang="en-US" sz="10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Vendor #4</a:t>
            </a:r>
          </a:p>
        </p:txBody>
      </p:sp>
      <p:sp>
        <p:nvSpPr>
          <p:cNvPr id="146" name="TextBox 145">
            <a:extLst>
              <a:ext uri="{FF2B5EF4-FFF2-40B4-BE49-F238E27FC236}">
                <a16:creationId xmlns:a16="http://schemas.microsoft.com/office/drawing/2014/main" id="{609AF499-D263-2183-53BA-C50645EE046F}"/>
              </a:ext>
            </a:extLst>
          </p:cNvPr>
          <p:cNvSpPr txBox="1"/>
          <p:nvPr/>
        </p:nvSpPr>
        <p:spPr>
          <a:xfrm>
            <a:off x="648012" y="4363791"/>
            <a:ext cx="1402080" cy="246221"/>
          </a:xfrm>
          <a:prstGeom prst="rect">
            <a:avLst/>
          </a:prstGeom>
          <a:noFill/>
        </p:spPr>
        <p:txBody>
          <a:bodyPr wrap="square" rtlCol="0">
            <a:spAutoFit/>
          </a:bodyPr>
          <a:lstStyle/>
          <a:p>
            <a:pPr algn="ctr"/>
            <a:r>
              <a:rPr lang="en-US" sz="10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Vendor #5</a:t>
            </a:r>
          </a:p>
        </p:txBody>
      </p:sp>
      <p:sp>
        <p:nvSpPr>
          <p:cNvPr id="147" name="TextBox 146">
            <a:extLst>
              <a:ext uri="{FF2B5EF4-FFF2-40B4-BE49-F238E27FC236}">
                <a16:creationId xmlns:a16="http://schemas.microsoft.com/office/drawing/2014/main" id="{3634A4CC-10F1-00C4-8B43-1EADCD26A012}"/>
              </a:ext>
            </a:extLst>
          </p:cNvPr>
          <p:cNvSpPr txBox="1"/>
          <p:nvPr/>
        </p:nvSpPr>
        <p:spPr>
          <a:xfrm>
            <a:off x="637570" y="4796812"/>
            <a:ext cx="1402080" cy="246221"/>
          </a:xfrm>
          <a:prstGeom prst="rect">
            <a:avLst/>
          </a:prstGeom>
          <a:noFill/>
        </p:spPr>
        <p:txBody>
          <a:bodyPr wrap="square" rtlCol="0">
            <a:spAutoFit/>
          </a:bodyPr>
          <a:lstStyle/>
          <a:p>
            <a:pPr algn="ctr"/>
            <a:r>
              <a:rPr lang="en-US" sz="10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Vendor #6</a:t>
            </a:r>
          </a:p>
        </p:txBody>
      </p:sp>
      <p:sp>
        <p:nvSpPr>
          <p:cNvPr id="148" name="TextBox 147">
            <a:extLst>
              <a:ext uri="{FF2B5EF4-FFF2-40B4-BE49-F238E27FC236}">
                <a16:creationId xmlns:a16="http://schemas.microsoft.com/office/drawing/2014/main" id="{C2B878E0-8FE5-0032-C242-FBFF79614232}"/>
              </a:ext>
            </a:extLst>
          </p:cNvPr>
          <p:cNvSpPr txBox="1"/>
          <p:nvPr/>
        </p:nvSpPr>
        <p:spPr>
          <a:xfrm>
            <a:off x="654362" y="5220420"/>
            <a:ext cx="1402080" cy="246221"/>
          </a:xfrm>
          <a:prstGeom prst="rect">
            <a:avLst/>
          </a:prstGeom>
          <a:noFill/>
        </p:spPr>
        <p:txBody>
          <a:bodyPr wrap="square" rtlCol="0">
            <a:spAutoFit/>
          </a:bodyPr>
          <a:lstStyle/>
          <a:p>
            <a:pPr algn="ctr"/>
            <a:r>
              <a:rPr lang="en-US" sz="10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Vendor #7</a:t>
            </a:r>
          </a:p>
        </p:txBody>
      </p:sp>
      <p:sp>
        <p:nvSpPr>
          <p:cNvPr id="149" name="TextBox 148">
            <a:extLst>
              <a:ext uri="{FF2B5EF4-FFF2-40B4-BE49-F238E27FC236}">
                <a16:creationId xmlns:a16="http://schemas.microsoft.com/office/drawing/2014/main" id="{6524788E-66DA-5EB8-323D-A75E2A1706CB}"/>
              </a:ext>
            </a:extLst>
          </p:cNvPr>
          <p:cNvSpPr txBox="1"/>
          <p:nvPr/>
        </p:nvSpPr>
        <p:spPr>
          <a:xfrm>
            <a:off x="627017" y="5655150"/>
            <a:ext cx="1402080" cy="246221"/>
          </a:xfrm>
          <a:prstGeom prst="rect">
            <a:avLst/>
          </a:prstGeom>
          <a:noFill/>
        </p:spPr>
        <p:txBody>
          <a:bodyPr wrap="square" rtlCol="0">
            <a:spAutoFit/>
          </a:bodyPr>
          <a:lstStyle/>
          <a:p>
            <a:pPr algn="ctr"/>
            <a:r>
              <a:rPr lang="en-US" sz="10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Vendor #8</a:t>
            </a:r>
          </a:p>
        </p:txBody>
      </p:sp>
      <p:sp>
        <p:nvSpPr>
          <p:cNvPr id="150" name="TextBox 149">
            <a:extLst>
              <a:ext uri="{FF2B5EF4-FFF2-40B4-BE49-F238E27FC236}">
                <a16:creationId xmlns:a16="http://schemas.microsoft.com/office/drawing/2014/main" id="{44FC525B-3BBE-02DE-A350-664DE4D52DE8}"/>
              </a:ext>
            </a:extLst>
          </p:cNvPr>
          <p:cNvSpPr txBox="1"/>
          <p:nvPr/>
        </p:nvSpPr>
        <p:spPr>
          <a:xfrm>
            <a:off x="1390859" y="6180086"/>
            <a:ext cx="1018903" cy="276999"/>
          </a:xfrm>
          <a:prstGeom prst="rect">
            <a:avLst/>
          </a:prstGeom>
          <a:noFill/>
        </p:spPr>
        <p:txBody>
          <a:bodyPr wrap="square" rtlCol="0">
            <a:spAutoFit/>
          </a:bodyPr>
          <a:lstStyle/>
          <a:p>
            <a:pPr algn="r"/>
            <a:r>
              <a:rPr lang="en-US" sz="1200" dirty="0">
                <a:latin typeface="Tahoma" panose="020B0604030504040204" pitchFamily="34" charset="0"/>
                <a:ea typeface="Tahoma" panose="020B0604030504040204" pitchFamily="34" charset="0"/>
                <a:cs typeface="Tahoma" panose="020B0604030504040204" pitchFamily="34" charset="0"/>
              </a:rPr>
              <a:t>Timeline</a:t>
            </a:r>
          </a:p>
        </p:txBody>
      </p:sp>
    </p:spTree>
    <p:extLst>
      <p:ext uri="{BB962C8B-B14F-4D97-AF65-F5344CB8AC3E}">
        <p14:creationId xmlns:p14="http://schemas.microsoft.com/office/powerpoint/2010/main" val="1792246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44122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7376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E436C-93AD-4595-C49E-075D5E745107}"/>
              </a:ext>
            </a:extLst>
          </p:cNvPr>
          <p:cNvSpPr>
            <a:spLocks noGrp="1"/>
          </p:cNvSpPr>
          <p:nvPr>
            <p:ph type="title"/>
          </p:nvPr>
        </p:nvSpPr>
        <p:spPr/>
        <p:txBody>
          <a:bodyPr>
            <a:normAutofit fontScale="90000"/>
          </a:bodyPr>
          <a:lstStyle/>
          <a:p>
            <a:r>
              <a:rPr lang="en-US" dirty="0">
                <a:latin typeface="Tahoma" panose="020B0604030504040204" pitchFamily="34" charset="0"/>
                <a:ea typeface="Tahoma" panose="020B0604030504040204" pitchFamily="34" charset="0"/>
                <a:cs typeface="Tahoma" panose="020B0604030504040204" pitchFamily="34" charset="0"/>
              </a:rPr>
              <a:t>The LMS selection process</a:t>
            </a:r>
          </a:p>
        </p:txBody>
      </p:sp>
      <p:sp>
        <p:nvSpPr>
          <p:cNvPr id="3" name="Content Placeholder 2">
            <a:extLst>
              <a:ext uri="{FF2B5EF4-FFF2-40B4-BE49-F238E27FC236}">
                <a16:creationId xmlns:a16="http://schemas.microsoft.com/office/drawing/2014/main" id="{B26E368C-E3C3-F1A6-A9B6-52025405BB73}"/>
              </a:ext>
            </a:extLst>
          </p:cNvPr>
          <p:cNvSpPr>
            <a:spLocks noGrp="1"/>
          </p:cNvSpPr>
          <p:nvPr>
            <p:ph sz="quarter" idx="14"/>
          </p:nvPr>
        </p:nvSpPr>
        <p:spPr>
          <a:xfrm>
            <a:off x="457200" y="1560513"/>
            <a:ext cx="10899776" cy="4944790"/>
          </a:xfrm>
        </p:spPr>
        <p:txBody>
          <a:bodyPr>
            <a:normAutofit/>
          </a:bodyPr>
          <a:lstStyle/>
          <a:p>
            <a:pPr marL="0" indent="0">
              <a:lnSpc>
                <a:spcPct val="120000"/>
              </a:lnSpc>
              <a:spcAft>
                <a:spcPts val="1200"/>
              </a:spcAft>
              <a:buNone/>
            </a:pPr>
            <a:r>
              <a:rPr lang="en-US" sz="1800" dirty="0">
                <a:latin typeface="Tahoma" panose="020B0604030504040204" pitchFamily="34" charset="0"/>
                <a:ea typeface="Tahoma" panose="020B0604030504040204" pitchFamily="34" charset="0"/>
                <a:cs typeface="Tahoma" panose="020B0604030504040204" pitchFamily="34" charset="0"/>
              </a:rPr>
              <a:t>The LMS selection process can be difficult, especially when there are so many vendors and considerations to factor in. Our hope is that this LMS Vendor Selection Template will help take at least some of the burden off your shoulders.</a:t>
            </a:r>
          </a:p>
          <a:p>
            <a:pPr marL="0" indent="0">
              <a:lnSpc>
                <a:spcPct val="100000"/>
              </a:lnSpc>
              <a:spcAft>
                <a:spcPts val="1200"/>
              </a:spcAft>
              <a:buNone/>
            </a:pPr>
            <a:r>
              <a:rPr lang="en-US" sz="1800" dirty="0">
                <a:latin typeface="Tahoma" panose="020B0604030504040204" pitchFamily="34" charset="0"/>
                <a:ea typeface="Tahoma" panose="020B0604030504040204" pitchFamily="34" charset="0"/>
                <a:cs typeface="Tahoma" panose="020B0604030504040204" pitchFamily="34" charset="0"/>
              </a:rPr>
              <a:t>On the following slides, you’ll be able to build your own editable version of a vendor selection and comparison matrix by:</a:t>
            </a:r>
          </a:p>
          <a:p>
            <a:pPr>
              <a:lnSpc>
                <a:spcPct val="100000"/>
              </a:lnSpc>
              <a:spcAft>
                <a:spcPts val="1200"/>
              </a:spcAft>
            </a:pPr>
            <a:r>
              <a:rPr lang="en-US" sz="1800" dirty="0">
                <a:latin typeface="Tahoma" panose="020B0604030504040204" pitchFamily="34" charset="0"/>
                <a:ea typeface="Tahoma" panose="020B0604030504040204" pitchFamily="34" charset="0"/>
                <a:cs typeface="Tahoma" panose="020B0604030504040204" pitchFamily="34" charset="0"/>
              </a:rPr>
              <a:t>Using pre-formatted criteria and phase blocks</a:t>
            </a:r>
          </a:p>
          <a:p>
            <a:pPr>
              <a:lnSpc>
                <a:spcPct val="100000"/>
              </a:lnSpc>
              <a:spcAft>
                <a:spcPts val="1200"/>
              </a:spcAft>
            </a:pPr>
            <a:r>
              <a:rPr lang="en-US" sz="1800" dirty="0">
                <a:latin typeface="Tahoma" panose="020B0604030504040204" pitchFamily="34" charset="0"/>
                <a:ea typeface="Tahoma" panose="020B0604030504040204" pitchFamily="34" charset="0"/>
                <a:cs typeface="Tahoma" panose="020B0604030504040204" pitchFamily="34" charset="0"/>
              </a:rPr>
              <a:t>Adding or deleting vendor comparison rows</a:t>
            </a:r>
          </a:p>
          <a:p>
            <a:pPr>
              <a:lnSpc>
                <a:spcPct val="100000"/>
              </a:lnSpc>
              <a:spcAft>
                <a:spcPts val="1200"/>
              </a:spcAft>
            </a:pPr>
            <a:r>
              <a:rPr lang="en-US" sz="1800" dirty="0">
                <a:latin typeface="Tahoma" panose="020B0604030504040204" pitchFamily="34" charset="0"/>
                <a:ea typeface="Tahoma" panose="020B0604030504040204" pitchFamily="34" charset="0"/>
                <a:cs typeface="Tahoma" panose="020B0604030504040204" pitchFamily="34" charset="0"/>
              </a:rPr>
              <a:t>Adjusting your timeline, and more</a:t>
            </a:r>
          </a:p>
          <a:p>
            <a:pPr marL="0" indent="0">
              <a:lnSpc>
                <a:spcPct val="100000"/>
              </a:lnSpc>
              <a:spcAft>
                <a:spcPts val="1200"/>
              </a:spcAft>
              <a:buNone/>
            </a:pPr>
            <a:br>
              <a:rPr lang="en-US" sz="1200" dirty="0">
                <a:latin typeface="Tahoma" panose="020B0604030504040204" pitchFamily="34" charset="0"/>
                <a:ea typeface="Tahoma" panose="020B0604030504040204" pitchFamily="34" charset="0"/>
                <a:cs typeface="Tahoma" panose="020B0604030504040204" pitchFamily="34" charset="0"/>
              </a:rPr>
            </a:br>
            <a:endParaRPr lang="en-US" sz="1200" dirty="0">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spcAft>
                <a:spcPts val="1200"/>
              </a:spcAft>
              <a:buNone/>
            </a:pPr>
            <a:r>
              <a:rPr lang="en-US" sz="1200" dirty="0">
                <a:latin typeface="Tahoma" panose="020B0604030504040204" pitchFamily="34" charset="0"/>
                <a:ea typeface="Tahoma" panose="020B0604030504040204" pitchFamily="34" charset="0"/>
                <a:cs typeface="Tahoma" panose="020B0604030504040204" pitchFamily="34" charset="0"/>
              </a:rPr>
              <a:t>P.S. Huge thanks to our client, Mortgage Connect, for letting us recreate their selection matrix.</a:t>
            </a:r>
          </a:p>
        </p:txBody>
      </p:sp>
    </p:spTree>
    <p:extLst>
      <p:ext uri="{BB962C8B-B14F-4D97-AF65-F5344CB8AC3E}">
        <p14:creationId xmlns:p14="http://schemas.microsoft.com/office/powerpoint/2010/main" val="3882474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E436C-93AD-4595-C49E-075D5E745107}"/>
              </a:ext>
            </a:extLst>
          </p:cNvPr>
          <p:cNvSpPr>
            <a:spLocks noGrp="1"/>
          </p:cNvSpPr>
          <p:nvPr>
            <p:ph type="title"/>
          </p:nvPr>
        </p:nvSpPr>
        <p:spPr/>
        <p:txBody>
          <a:bodyPr>
            <a:normAutofit fontScale="90000"/>
          </a:bodyPr>
          <a:lstStyle/>
          <a:p>
            <a:r>
              <a:rPr lang="en-US" dirty="0"/>
              <a:t>How to use this template</a:t>
            </a:r>
          </a:p>
        </p:txBody>
      </p:sp>
      <p:sp>
        <p:nvSpPr>
          <p:cNvPr id="3" name="Content Placeholder 2">
            <a:extLst>
              <a:ext uri="{FF2B5EF4-FFF2-40B4-BE49-F238E27FC236}">
                <a16:creationId xmlns:a16="http://schemas.microsoft.com/office/drawing/2014/main" id="{B26E368C-E3C3-F1A6-A9B6-52025405BB73}"/>
              </a:ext>
            </a:extLst>
          </p:cNvPr>
          <p:cNvSpPr>
            <a:spLocks noGrp="1"/>
          </p:cNvSpPr>
          <p:nvPr>
            <p:ph sz="quarter" idx="14"/>
          </p:nvPr>
        </p:nvSpPr>
        <p:spPr/>
        <p:txBody>
          <a:bodyPr>
            <a:normAutofit/>
          </a:bodyPr>
          <a:lstStyle/>
          <a:p>
            <a:pPr marL="0" indent="0">
              <a:lnSpc>
                <a:spcPct val="120000"/>
              </a:lnSpc>
              <a:spcAft>
                <a:spcPts val="1200"/>
              </a:spcAft>
              <a:buNone/>
            </a:pPr>
            <a:r>
              <a:rPr lang="en-US" sz="1800" dirty="0"/>
              <a:t>Throughout the template, we’ll have corresponding “how to use this section” slides which will detail how to add the relevant elements into your final vendor selection and comparison matrix found on slide 15.</a:t>
            </a:r>
          </a:p>
          <a:p>
            <a:pPr marL="0" indent="0">
              <a:lnSpc>
                <a:spcPct val="120000"/>
              </a:lnSpc>
              <a:spcAft>
                <a:spcPts val="1200"/>
              </a:spcAft>
              <a:buNone/>
            </a:pPr>
            <a:r>
              <a:rPr lang="en-US" sz="1800" dirty="0"/>
              <a:t>As you use the template, feel free to color the vendor comparison rows and add notes to keep tabs on your thoughts throughout the selection process. Change up the colors as well…make it yours!</a:t>
            </a:r>
          </a:p>
          <a:p>
            <a:pPr marL="0" indent="0">
              <a:lnSpc>
                <a:spcPct val="120000"/>
              </a:lnSpc>
              <a:spcAft>
                <a:spcPts val="1200"/>
              </a:spcAft>
              <a:buNone/>
            </a:pPr>
            <a:r>
              <a:rPr lang="en-US" sz="1800" dirty="0"/>
              <a:t>The next slide shows an example of what a finished matrix could look like.</a:t>
            </a:r>
          </a:p>
          <a:p>
            <a:pPr marL="0" indent="0">
              <a:lnSpc>
                <a:spcPct val="120000"/>
              </a:lnSpc>
              <a:spcAft>
                <a:spcPts val="1200"/>
              </a:spcAft>
              <a:buNone/>
            </a:pPr>
            <a:endParaRPr lang="en-US" sz="2000" dirty="0"/>
          </a:p>
        </p:txBody>
      </p:sp>
    </p:spTree>
    <p:extLst>
      <p:ext uri="{BB962C8B-B14F-4D97-AF65-F5344CB8AC3E}">
        <p14:creationId xmlns:p14="http://schemas.microsoft.com/office/powerpoint/2010/main" val="2496209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5ACA42C-4A14-9855-6F9C-B69F2E330CC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87" name="Group 86">
            <a:extLst>
              <a:ext uri="{FF2B5EF4-FFF2-40B4-BE49-F238E27FC236}">
                <a16:creationId xmlns:a16="http://schemas.microsoft.com/office/drawing/2014/main" id="{4F9CD7C1-EF6F-4CB3-4A94-13DFADA956A3}"/>
              </a:ext>
            </a:extLst>
          </p:cNvPr>
          <p:cNvGrpSpPr/>
          <p:nvPr/>
        </p:nvGrpSpPr>
        <p:grpSpPr>
          <a:xfrm>
            <a:off x="1367245" y="1590412"/>
            <a:ext cx="8602603" cy="4790232"/>
            <a:chOff x="350515" y="311833"/>
            <a:chExt cx="11123243" cy="6186229"/>
          </a:xfrm>
        </p:grpSpPr>
        <p:sp>
          <p:nvSpPr>
            <p:cNvPr id="2" name="Rectangle 1">
              <a:extLst>
                <a:ext uri="{FF2B5EF4-FFF2-40B4-BE49-F238E27FC236}">
                  <a16:creationId xmlns:a16="http://schemas.microsoft.com/office/drawing/2014/main" id="{918797B9-CF46-DAFE-4D63-49D87DC69C93}"/>
                </a:ext>
              </a:extLst>
            </p:cNvPr>
            <p:cNvSpPr>
              <a:spLocks/>
            </p:cNvSpPr>
            <p:nvPr/>
          </p:nvSpPr>
          <p:spPr>
            <a:xfrm>
              <a:off x="2428331" y="333375"/>
              <a:ext cx="9032726" cy="45720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Rectangle 2">
              <a:extLst>
                <a:ext uri="{FF2B5EF4-FFF2-40B4-BE49-F238E27FC236}">
                  <a16:creationId xmlns:a16="http://schemas.microsoft.com/office/drawing/2014/main" id="{4C65EB8E-B9AE-1F29-AA18-D8BF12119A9E}"/>
                </a:ext>
              </a:extLst>
            </p:cNvPr>
            <p:cNvSpPr>
              <a:spLocks/>
            </p:cNvSpPr>
            <p:nvPr/>
          </p:nvSpPr>
          <p:spPr>
            <a:xfrm>
              <a:off x="2421980" y="966182"/>
              <a:ext cx="1732541" cy="81204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 name="Rectangle 3">
              <a:extLst>
                <a:ext uri="{FF2B5EF4-FFF2-40B4-BE49-F238E27FC236}">
                  <a16:creationId xmlns:a16="http://schemas.microsoft.com/office/drawing/2014/main" id="{78A7A6D8-1DA7-6872-3422-19C16F1A3FE2}"/>
                </a:ext>
              </a:extLst>
            </p:cNvPr>
            <p:cNvSpPr>
              <a:spLocks/>
            </p:cNvSpPr>
            <p:nvPr/>
          </p:nvSpPr>
          <p:spPr>
            <a:xfrm>
              <a:off x="4248614" y="966182"/>
              <a:ext cx="1732541" cy="81204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Rectangle 4">
              <a:extLst>
                <a:ext uri="{FF2B5EF4-FFF2-40B4-BE49-F238E27FC236}">
                  <a16:creationId xmlns:a16="http://schemas.microsoft.com/office/drawing/2014/main" id="{27CD5089-6891-FD98-070D-55305513F598}"/>
                </a:ext>
              </a:extLst>
            </p:cNvPr>
            <p:cNvSpPr>
              <a:spLocks/>
            </p:cNvSpPr>
            <p:nvPr/>
          </p:nvSpPr>
          <p:spPr>
            <a:xfrm>
              <a:off x="6075248" y="966182"/>
              <a:ext cx="1732541" cy="81204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Rectangle 5">
              <a:extLst>
                <a:ext uri="{FF2B5EF4-FFF2-40B4-BE49-F238E27FC236}">
                  <a16:creationId xmlns:a16="http://schemas.microsoft.com/office/drawing/2014/main" id="{4BF22E4B-6367-1E46-9156-54D1EB17F129}"/>
                </a:ext>
              </a:extLst>
            </p:cNvPr>
            <p:cNvSpPr>
              <a:spLocks/>
            </p:cNvSpPr>
            <p:nvPr/>
          </p:nvSpPr>
          <p:spPr>
            <a:xfrm>
              <a:off x="7901882" y="966182"/>
              <a:ext cx="1732541" cy="81204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Rectangle 6">
              <a:extLst>
                <a:ext uri="{FF2B5EF4-FFF2-40B4-BE49-F238E27FC236}">
                  <a16:creationId xmlns:a16="http://schemas.microsoft.com/office/drawing/2014/main" id="{5479DD98-9124-6946-B042-EF5B0C804582}"/>
                </a:ext>
              </a:extLst>
            </p:cNvPr>
            <p:cNvSpPr>
              <a:spLocks/>
            </p:cNvSpPr>
            <p:nvPr/>
          </p:nvSpPr>
          <p:spPr>
            <a:xfrm>
              <a:off x="9728516" y="966182"/>
              <a:ext cx="1732541" cy="81204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ectangle 7">
              <a:extLst>
                <a:ext uri="{FF2B5EF4-FFF2-40B4-BE49-F238E27FC236}">
                  <a16:creationId xmlns:a16="http://schemas.microsoft.com/office/drawing/2014/main" id="{1EA3A7F0-D28B-635D-4179-B04660629638}"/>
                </a:ext>
              </a:extLst>
            </p:cNvPr>
            <p:cNvSpPr>
              <a:spLocks/>
            </p:cNvSpPr>
            <p:nvPr/>
          </p:nvSpPr>
          <p:spPr>
            <a:xfrm>
              <a:off x="2421980" y="1888450"/>
              <a:ext cx="1732541" cy="51742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ectangle 8">
              <a:extLst>
                <a:ext uri="{FF2B5EF4-FFF2-40B4-BE49-F238E27FC236}">
                  <a16:creationId xmlns:a16="http://schemas.microsoft.com/office/drawing/2014/main" id="{DFD9312D-B0B8-00AE-BE43-FB3F2987FABF}"/>
                </a:ext>
              </a:extLst>
            </p:cNvPr>
            <p:cNvSpPr>
              <a:spLocks/>
            </p:cNvSpPr>
            <p:nvPr/>
          </p:nvSpPr>
          <p:spPr>
            <a:xfrm>
              <a:off x="4248612" y="1891178"/>
              <a:ext cx="1732541" cy="51742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ectangle 9">
              <a:extLst>
                <a:ext uri="{FF2B5EF4-FFF2-40B4-BE49-F238E27FC236}">
                  <a16:creationId xmlns:a16="http://schemas.microsoft.com/office/drawing/2014/main" id="{68B21D56-E36B-A3A7-C804-829FAFDB12AE}"/>
                </a:ext>
              </a:extLst>
            </p:cNvPr>
            <p:cNvSpPr>
              <a:spLocks/>
            </p:cNvSpPr>
            <p:nvPr/>
          </p:nvSpPr>
          <p:spPr>
            <a:xfrm>
              <a:off x="6075247" y="1882100"/>
              <a:ext cx="1732541" cy="51742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ectangle 10">
              <a:extLst>
                <a:ext uri="{FF2B5EF4-FFF2-40B4-BE49-F238E27FC236}">
                  <a16:creationId xmlns:a16="http://schemas.microsoft.com/office/drawing/2014/main" id="{D916689B-C694-BEDC-3B39-8E1B3AAB3736}"/>
                </a:ext>
              </a:extLst>
            </p:cNvPr>
            <p:cNvSpPr>
              <a:spLocks/>
            </p:cNvSpPr>
            <p:nvPr/>
          </p:nvSpPr>
          <p:spPr>
            <a:xfrm>
              <a:off x="7901882" y="1888450"/>
              <a:ext cx="1732541" cy="51742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Rectangle 11">
              <a:extLst>
                <a:ext uri="{FF2B5EF4-FFF2-40B4-BE49-F238E27FC236}">
                  <a16:creationId xmlns:a16="http://schemas.microsoft.com/office/drawing/2014/main" id="{4E094FFE-5502-6137-8C99-AAE4D1E64031}"/>
                </a:ext>
              </a:extLst>
            </p:cNvPr>
            <p:cNvSpPr>
              <a:spLocks/>
            </p:cNvSpPr>
            <p:nvPr/>
          </p:nvSpPr>
          <p:spPr>
            <a:xfrm>
              <a:off x="9728516" y="1882100"/>
              <a:ext cx="1732541" cy="51742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Rectangle 12">
              <a:extLst>
                <a:ext uri="{FF2B5EF4-FFF2-40B4-BE49-F238E27FC236}">
                  <a16:creationId xmlns:a16="http://schemas.microsoft.com/office/drawing/2014/main" id="{292FE955-1282-8448-BF43-644EC28435C4}"/>
                </a:ext>
              </a:extLst>
            </p:cNvPr>
            <p:cNvSpPr>
              <a:spLocks/>
            </p:cNvSpPr>
            <p:nvPr/>
          </p:nvSpPr>
          <p:spPr>
            <a:xfrm>
              <a:off x="360040" y="2602399"/>
              <a:ext cx="1984375" cy="323850"/>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Rectangle 13">
              <a:extLst>
                <a:ext uri="{FF2B5EF4-FFF2-40B4-BE49-F238E27FC236}">
                  <a16:creationId xmlns:a16="http://schemas.microsoft.com/office/drawing/2014/main" id="{CDA599C7-76DB-CBA1-3F48-89B8C2534ECD}"/>
                </a:ext>
              </a:extLst>
            </p:cNvPr>
            <p:cNvSpPr>
              <a:spLocks/>
            </p:cNvSpPr>
            <p:nvPr/>
          </p:nvSpPr>
          <p:spPr>
            <a:xfrm>
              <a:off x="350515" y="5603590"/>
              <a:ext cx="1984375" cy="323850"/>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Rectangle 14">
              <a:extLst>
                <a:ext uri="{FF2B5EF4-FFF2-40B4-BE49-F238E27FC236}">
                  <a16:creationId xmlns:a16="http://schemas.microsoft.com/office/drawing/2014/main" id="{3A377852-0432-7766-87EF-5B9CEFA7F8E1}"/>
                </a:ext>
              </a:extLst>
            </p:cNvPr>
            <p:cNvSpPr>
              <a:spLocks/>
            </p:cNvSpPr>
            <p:nvPr/>
          </p:nvSpPr>
          <p:spPr>
            <a:xfrm>
              <a:off x="356865" y="3031024"/>
              <a:ext cx="1984375" cy="323850"/>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Rectangle 15">
              <a:extLst>
                <a:ext uri="{FF2B5EF4-FFF2-40B4-BE49-F238E27FC236}">
                  <a16:creationId xmlns:a16="http://schemas.microsoft.com/office/drawing/2014/main" id="{92504F87-437F-62AD-5C6D-501B557E9896}"/>
                </a:ext>
              </a:extLst>
            </p:cNvPr>
            <p:cNvSpPr>
              <a:spLocks/>
            </p:cNvSpPr>
            <p:nvPr/>
          </p:nvSpPr>
          <p:spPr>
            <a:xfrm>
              <a:off x="363215" y="5174965"/>
              <a:ext cx="1984375" cy="323850"/>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Rectangle 16">
              <a:extLst>
                <a:ext uri="{FF2B5EF4-FFF2-40B4-BE49-F238E27FC236}">
                  <a16:creationId xmlns:a16="http://schemas.microsoft.com/office/drawing/2014/main" id="{AE4EC7E5-B44D-B937-A83C-97EC4B37C316}"/>
                </a:ext>
              </a:extLst>
            </p:cNvPr>
            <p:cNvSpPr>
              <a:spLocks/>
            </p:cNvSpPr>
            <p:nvPr/>
          </p:nvSpPr>
          <p:spPr>
            <a:xfrm>
              <a:off x="356865" y="4745524"/>
              <a:ext cx="1984375" cy="323850"/>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Rectangle 17">
              <a:extLst>
                <a:ext uri="{FF2B5EF4-FFF2-40B4-BE49-F238E27FC236}">
                  <a16:creationId xmlns:a16="http://schemas.microsoft.com/office/drawing/2014/main" id="{FF325CB6-3D6A-252C-6DDE-75A2C82AD097}"/>
                </a:ext>
              </a:extLst>
            </p:cNvPr>
            <p:cNvSpPr>
              <a:spLocks/>
            </p:cNvSpPr>
            <p:nvPr/>
          </p:nvSpPr>
          <p:spPr>
            <a:xfrm>
              <a:off x="360040" y="4316899"/>
              <a:ext cx="1984375" cy="323850"/>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Rectangle 18">
              <a:extLst>
                <a:ext uri="{FF2B5EF4-FFF2-40B4-BE49-F238E27FC236}">
                  <a16:creationId xmlns:a16="http://schemas.microsoft.com/office/drawing/2014/main" id="{9E6FE855-909E-BFC2-A5DC-F6832442F41F}"/>
                </a:ext>
              </a:extLst>
            </p:cNvPr>
            <p:cNvSpPr>
              <a:spLocks/>
            </p:cNvSpPr>
            <p:nvPr/>
          </p:nvSpPr>
          <p:spPr>
            <a:xfrm>
              <a:off x="360040" y="3459649"/>
              <a:ext cx="1984375" cy="323850"/>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Rectangle 19">
              <a:extLst>
                <a:ext uri="{FF2B5EF4-FFF2-40B4-BE49-F238E27FC236}">
                  <a16:creationId xmlns:a16="http://schemas.microsoft.com/office/drawing/2014/main" id="{E4741F07-1184-02AA-3B97-DFF0E809B7E8}"/>
                </a:ext>
              </a:extLst>
            </p:cNvPr>
            <p:cNvSpPr>
              <a:spLocks/>
            </p:cNvSpPr>
            <p:nvPr/>
          </p:nvSpPr>
          <p:spPr>
            <a:xfrm>
              <a:off x="356865" y="3888274"/>
              <a:ext cx="1984375" cy="323850"/>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Rectangle 21">
              <a:extLst>
                <a:ext uri="{FF2B5EF4-FFF2-40B4-BE49-F238E27FC236}">
                  <a16:creationId xmlns:a16="http://schemas.microsoft.com/office/drawing/2014/main" id="{50CED8B8-BF79-1208-4741-F2523152162E}"/>
                </a:ext>
              </a:extLst>
            </p:cNvPr>
            <p:cNvSpPr>
              <a:spLocks/>
            </p:cNvSpPr>
            <p:nvPr/>
          </p:nvSpPr>
          <p:spPr>
            <a:xfrm>
              <a:off x="2421980" y="2602399"/>
              <a:ext cx="1732541" cy="323850"/>
            </a:xfrm>
            <a:prstGeom prst="rect">
              <a:avLst/>
            </a:prstGeom>
            <a:solidFill>
              <a:srgbClr val="92D05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dirty="0">
                  <a:solidFill>
                    <a:schemeClr val="tx1"/>
                  </a:solidFill>
                  <a:latin typeface="Tahoma" panose="020B0604030504040204" pitchFamily="34" charset="0"/>
                  <a:ea typeface="Tahoma" panose="020B0604030504040204" pitchFamily="34" charset="0"/>
                  <a:cs typeface="Tahoma" panose="020B0604030504040204" pitchFamily="34" charset="0"/>
                </a:rPr>
                <a:t>Add notes</a:t>
              </a:r>
            </a:p>
          </p:txBody>
        </p:sp>
        <p:sp>
          <p:nvSpPr>
            <p:cNvPr id="23" name="Rectangle 22">
              <a:extLst>
                <a:ext uri="{FF2B5EF4-FFF2-40B4-BE49-F238E27FC236}">
                  <a16:creationId xmlns:a16="http://schemas.microsoft.com/office/drawing/2014/main" id="{121B8D4C-A586-6E9E-3122-0D84939C28E2}"/>
                </a:ext>
              </a:extLst>
            </p:cNvPr>
            <p:cNvSpPr>
              <a:spLocks/>
            </p:cNvSpPr>
            <p:nvPr/>
          </p:nvSpPr>
          <p:spPr>
            <a:xfrm>
              <a:off x="4248611" y="2602399"/>
              <a:ext cx="1732541" cy="323850"/>
            </a:xfrm>
            <a:prstGeom prst="rect">
              <a:avLst/>
            </a:prstGeom>
            <a:solidFill>
              <a:srgbClr val="92D05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4" name="Rectangle 23">
              <a:extLst>
                <a:ext uri="{FF2B5EF4-FFF2-40B4-BE49-F238E27FC236}">
                  <a16:creationId xmlns:a16="http://schemas.microsoft.com/office/drawing/2014/main" id="{D3ABAEB5-581B-9DD8-EFEA-B069F27D55D4}"/>
                </a:ext>
              </a:extLst>
            </p:cNvPr>
            <p:cNvSpPr>
              <a:spLocks/>
            </p:cNvSpPr>
            <p:nvPr/>
          </p:nvSpPr>
          <p:spPr>
            <a:xfrm>
              <a:off x="6075242" y="2602399"/>
              <a:ext cx="1732541" cy="323850"/>
            </a:xfrm>
            <a:prstGeom prst="rect">
              <a:avLst/>
            </a:prstGeom>
            <a:solidFill>
              <a:srgbClr val="92D05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5" name="Rectangle 24">
              <a:extLst>
                <a:ext uri="{FF2B5EF4-FFF2-40B4-BE49-F238E27FC236}">
                  <a16:creationId xmlns:a16="http://schemas.microsoft.com/office/drawing/2014/main" id="{2D9B28C8-105B-E96B-EC7A-71CA92995B66}"/>
                </a:ext>
              </a:extLst>
            </p:cNvPr>
            <p:cNvSpPr>
              <a:spLocks/>
            </p:cNvSpPr>
            <p:nvPr/>
          </p:nvSpPr>
          <p:spPr>
            <a:xfrm>
              <a:off x="7901882" y="2602399"/>
              <a:ext cx="1732541" cy="323850"/>
            </a:xfrm>
            <a:prstGeom prst="rect">
              <a:avLst/>
            </a:prstGeom>
            <a:solidFill>
              <a:schemeClr val="accent4">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6" name="Rectangle 25">
              <a:extLst>
                <a:ext uri="{FF2B5EF4-FFF2-40B4-BE49-F238E27FC236}">
                  <a16:creationId xmlns:a16="http://schemas.microsoft.com/office/drawing/2014/main" id="{77F13A50-797A-71E1-F8F5-040EFFBA4D2D}"/>
                </a:ext>
              </a:extLst>
            </p:cNvPr>
            <p:cNvSpPr>
              <a:spLocks/>
            </p:cNvSpPr>
            <p:nvPr/>
          </p:nvSpPr>
          <p:spPr>
            <a:xfrm>
              <a:off x="9728515" y="2603760"/>
              <a:ext cx="1732541" cy="3238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7" name="Rectangle 26">
              <a:extLst>
                <a:ext uri="{FF2B5EF4-FFF2-40B4-BE49-F238E27FC236}">
                  <a16:creationId xmlns:a16="http://schemas.microsoft.com/office/drawing/2014/main" id="{B0D726B5-E240-D1BE-E932-65E10D9066AD}"/>
                </a:ext>
              </a:extLst>
            </p:cNvPr>
            <p:cNvSpPr>
              <a:spLocks/>
            </p:cNvSpPr>
            <p:nvPr/>
          </p:nvSpPr>
          <p:spPr>
            <a:xfrm>
              <a:off x="2421980" y="3028574"/>
              <a:ext cx="1732541" cy="323850"/>
            </a:xfrm>
            <a:prstGeom prst="rect">
              <a:avLst/>
            </a:prstGeom>
            <a:solidFill>
              <a:srgbClr val="92D05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dirty="0">
                  <a:solidFill>
                    <a:schemeClr val="tx1"/>
                  </a:solidFill>
                  <a:latin typeface="Tahoma" panose="020B0604030504040204" pitchFamily="34" charset="0"/>
                  <a:ea typeface="Tahoma" panose="020B0604030504040204" pitchFamily="34" charset="0"/>
                  <a:cs typeface="Tahoma" panose="020B0604030504040204" pitchFamily="34" charset="0"/>
                </a:rPr>
                <a:t>Add notes</a:t>
              </a:r>
            </a:p>
          </p:txBody>
        </p:sp>
        <p:sp>
          <p:nvSpPr>
            <p:cNvPr id="28" name="Rectangle 27">
              <a:extLst>
                <a:ext uri="{FF2B5EF4-FFF2-40B4-BE49-F238E27FC236}">
                  <a16:creationId xmlns:a16="http://schemas.microsoft.com/office/drawing/2014/main" id="{B6D9C126-BF38-DE95-A19B-EDBBEFA71C97}"/>
                </a:ext>
              </a:extLst>
            </p:cNvPr>
            <p:cNvSpPr>
              <a:spLocks/>
            </p:cNvSpPr>
            <p:nvPr/>
          </p:nvSpPr>
          <p:spPr>
            <a:xfrm>
              <a:off x="4248611" y="3028574"/>
              <a:ext cx="1732541" cy="323850"/>
            </a:xfrm>
            <a:prstGeom prst="rect">
              <a:avLst/>
            </a:prstGeom>
            <a:solidFill>
              <a:srgbClr val="92D05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9" name="Rectangle 28">
              <a:extLst>
                <a:ext uri="{FF2B5EF4-FFF2-40B4-BE49-F238E27FC236}">
                  <a16:creationId xmlns:a16="http://schemas.microsoft.com/office/drawing/2014/main" id="{20142873-F4C8-7B6A-8928-87B2EB3DB22B}"/>
                </a:ext>
              </a:extLst>
            </p:cNvPr>
            <p:cNvSpPr>
              <a:spLocks/>
            </p:cNvSpPr>
            <p:nvPr/>
          </p:nvSpPr>
          <p:spPr>
            <a:xfrm>
              <a:off x="6075242" y="3028574"/>
              <a:ext cx="1732541" cy="323850"/>
            </a:xfrm>
            <a:prstGeom prst="rect">
              <a:avLst/>
            </a:prstGeom>
            <a:solidFill>
              <a:schemeClr val="accent4">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0" name="Rectangle 29">
              <a:extLst>
                <a:ext uri="{FF2B5EF4-FFF2-40B4-BE49-F238E27FC236}">
                  <a16:creationId xmlns:a16="http://schemas.microsoft.com/office/drawing/2014/main" id="{0E7F164B-E370-ED0C-E2D5-47EF3DEB8142}"/>
                </a:ext>
              </a:extLst>
            </p:cNvPr>
            <p:cNvSpPr>
              <a:spLocks/>
            </p:cNvSpPr>
            <p:nvPr/>
          </p:nvSpPr>
          <p:spPr>
            <a:xfrm>
              <a:off x="7901882" y="3028574"/>
              <a:ext cx="1732541" cy="3238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1" name="Rectangle 30">
              <a:extLst>
                <a:ext uri="{FF2B5EF4-FFF2-40B4-BE49-F238E27FC236}">
                  <a16:creationId xmlns:a16="http://schemas.microsoft.com/office/drawing/2014/main" id="{0D786405-DDD8-4626-EEDC-E2F3D7EDE10C}"/>
                </a:ext>
              </a:extLst>
            </p:cNvPr>
            <p:cNvSpPr>
              <a:spLocks/>
            </p:cNvSpPr>
            <p:nvPr/>
          </p:nvSpPr>
          <p:spPr>
            <a:xfrm>
              <a:off x="9728515" y="3029935"/>
              <a:ext cx="1732541" cy="3238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2" name="Rectangle 31">
              <a:extLst>
                <a:ext uri="{FF2B5EF4-FFF2-40B4-BE49-F238E27FC236}">
                  <a16:creationId xmlns:a16="http://schemas.microsoft.com/office/drawing/2014/main" id="{429045FD-A4D6-D171-427B-151FC517269B}"/>
                </a:ext>
              </a:extLst>
            </p:cNvPr>
            <p:cNvSpPr>
              <a:spLocks/>
            </p:cNvSpPr>
            <p:nvPr/>
          </p:nvSpPr>
          <p:spPr>
            <a:xfrm>
              <a:off x="2428331" y="3454749"/>
              <a:ext cx="1732541" cy="323850"/>
            </a:xfrm>
            <a:prstGeom prst="rect">
              <a:avLst/>
            </a:prstGeom>
            <a:solidFill>
              <a:srgbClr val="92D05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dirty="0">
                  <a:solidFill>
                    <a:schemeClr val="tx1"/>
                  </a:solidFill>
                  <a:latin typeface="Tahoma" panose="020B0604030504040204" pitchFamily="34" charset="0"/>
                  <a:ea typeface="Tahoma" panose="020B0604030504040204" pitchFamily="34" charset="0"/>
                  <a:cs typeface="Tahoma" panose="020B0604030504040204" pitchFamily="34" charset="0"/>
                </a:rPr>
                <a:t>Add notes</a:t>
              </a:r>
            </a:p>
          </p:txBody>
        </p:sp>
        <p:sp>
          <p:nvSpPr>
            <p:cNvPr id="33" name="Rectangle 32">
              <a:extLst>
                <a:ext uri="{FF2B5EF4-FFF2-40B4-BE49-F238E27FC236}">
                  <a16:creationId xmlns:a16="http://schemas.microsoft.com/office/drawing/2014/main" id="{8893380D-1CE0-70F3-439B-D9DC146A0AD6}"/>
                </a:ext>
              </a:extLst>
            </p:cNvPr>
            <p:cNvSpPr>
              <a:spLocks/>
            </p:cNvSpPr>
            <p:nvPr/>
          </p:nvSpPr>
          <p:spPr>
            <a:xfrm>
              <a:off x="4254962" y="3454749"/>
              <a:ext cx="1732541" cy="323850"/>
            </a:xfrm>
            <a:prstGeom prst="rect">
              <a:avLst/>
            </a:prstGeom>
            <a:solidFill>
              <a:schemeClr val="accent4">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4" name="Rectangle 33">
              <a:extLst>
                <a:ext uri="{FF2B5EF4-FFF2-40B4-BE49-F238E27FC236}">
                  <a16:creationId xmlns:a16="http://schemas.microsoft.com/office/drawing/2014/main" id="{E5719E6A-1777-3D55-A2D5-4A5D729328BD}"/>
                </a:ext>
              </a:extLst>
            </p:cNvPr>
            <p:cNvSpPr>
              <a:spLocks/>
            </p:cNvSpPr>
            <p:nvPr/>
          </p:nvSpPr>
          <p:spPr>
            <a:xfrm>
              <a:off x="6081593" y="3454749"/>
              <a:ext cx="1732541" cy="323850"/>
            </a:xfrm>
            <a:prstGeom prst="rect">
              <a:avLst/>
            </a:prstGeom>
            <a:solidFill>
              <a:srgbClr val="CF636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5" name="Rectangle 34">
              <a:extLst>
                <a:ext uri="{FF2B5EF4-FFF2-40B4-BE49-F238E27FC236}">
                  <a16:creationId xmlns:a16="http://schemas.microsoft.com/office/drawing/2014/main" id="{54206469-FCD4-BF48-638C-0C1053C6A670}"/>
                </a:ext>
              </a:extLst>
            </p:cNvPr>
            <p:cNvSpPr>
              <a:spLocks/>
            </p:cNvSpPr>
            <p:nvPr/>
          </p:nvSpPr>
          <p:spPr>
            <a:xfrm>
              <a:off x="7908233" y="3454749"/>
              <a:ext cx="1732541" cy="3238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6" name="Rectangle 35">
              <a:extLst>
                <a:ext uri="{FF2B5EF4-FFF2-40B4-BE49-F238E27FC236}">
                  <a16:creationId xmlns:a16="http://schemas.microsoft.com/office/drawing/2014/main" id="{A0F1BC05-79F6-4B20-4FCE-996552024668}"/>
                </a:ext>
              </a:extLst>
            </p:cNvPr>
            <p:cNvSpPr>
              <a:spLocks/>
            </p:cNvSpPr>
            <p:nvPr/>
          </p:nvSpPr>
          <p:spPr>
            <a:xfrm>
              <a:off x="9734866" y="3456110"/>
              <a:ext cx="1732541" cy="3238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7" name="Rectangle 36">
              <a:extLst>
                <a:ext uri="{FF2B5EF4-FFF2-40B4-BE49-F238E27FC236}">
                  <a16:creationId xmlns:a16="http://schemas.microsoft.com/office/drawing/2014/main" id="{0AFA0E16-52FF-9CDC-E4A1-12A3D6EC0EDE}"/>
                </a:ext>
              </a:extLst>
            </p:cNvPr>
            <p:cNvSpPr>
              <a:spLocks/>
            </p:cNvSpPr>
            <p:nvPr/>
          </p:nvSpPr>
          <p:spPr>
            <a:xfrm>
              <a:off x="2428331" y="3893676"/>
              <a:ext cx="1732541" cy="323850"/>
            </a:xfrm>
            <a:prstGeom prst="rect">
              <a:avLst/>
            </a:prstGeom>
            <a:solidFill>
              <a:schemeClr val="accent4">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8" name="Rectangle 37">
              <a:extLst>
                <a:ext uri="{FF2B5EF4-FFF2-40B4-BE49-F238E27FC236}">
                  <a16:creationId xmlns:a16="http://schemas.microsoft.com/office/drawing/2014/main" id="{0D0C53FB-1A20-F072-806E-9694A245A3E3}"/>
                </a:ext>
              </a:extLst>
            </p:cNvPr>
            <p:cNvSpPr>
              <a:spLocks/>
            </p:cNvSpPr>
            <p:nvPr/>
          </p:nvSpPr>
          <p:spPr>
            <a:xfrm>
              <a:off x="4254962" y="3893676"/>
              <a:ext cx="1732541" cy="323850"/>
            </a:xfrm>
            <a:prstGeom prst="rect">
              <a:avLst/>
            </a:prstGeom>
            <a:solidFill>
              <a:schemeClr val="accent4">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9" name="Rectangle 38">
              <a:extLst>
                <a:ext uri="{FF2B5EF4-FFF2-40B4-BE49-F238E27FC236}">
                  <a16:creationId xmlns:a16="http://schemas.microsoft.com/office/drawing/2014/main" id="{12D09DD3-4FC7-3F63-1B70-0167CE642E58}"/>
                </a:ext>
              </a:extLst>
            </p:cNvPr>
            <p:cNvSpPr>
              <a:spLocks/>
            </p:cNvSpPr>
            <p:nvPr/>
          </p:nvSpPr>
          <p:spPr>
            <a:xfrm>
              <a:off x="6081593" y="3893676"/>
              <a:ext cx="1732541" cy="3238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0" name="Rectangle 39">
              <a:extLst>
                <a:ext uri="{FF2B5EF4-FFF2-40B4-BE49-F238E27FC236}">
                  <a16:creationId xmlns:a16="http://schemas.microsoft.com/office/drawing/2014/main" id="{C7F13BF5-F35C-9E95-F427-A37583C329A1}"/>
                </a:ext>
              </a:extLst>
            </p:cNvPr>
            <p:cNvSpPr>
              <a:spLocks/>
            </p:cNvSpPr>
            <p:nvPr/>
          </p:nvSpPr>
          <p:spPr>
            <a:xfrm>
              <a:off x="7908233" y="3893676"/>
              <a:ext cx="1732541" cy="3238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1" name="Rectangle 40">
              <a:extLst>
                <a:ext uri="{FF2B5EF4-FFF2-40B4-BE49-F238E27FC236}">
                  <a16:creationId xmlns:a16="http://schemas.microsoft.com/office/drawing/2014/main" id="{6DAC6931-D1BA-633F-6D9A-521DDAF25528}"/>
                </a:ext>
              </a:extLst>
            </p:cNvPr>
            <p:cNvSpPr>
              <a:spLocks/>
            </p:cNvSpPr>
            <p:nvPr/>
          </p:nvSpPr>
          <p:spPr>
            <a:xfrm>
              <a:off x="9734866" y="3895037"/>
              <a:ext cx="1732541" cy="3238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2" name="Rectangle 41">
              <a:extLst>
                <a:ext uri="{FF2B5EF4-FFF2-40B4-BE49-F238E27FC236}">
                  <a16:creationId xmlns:a16="http://schemas.microsoft.com/office/drawing/2014/main" id="{290AB49A-E9BD-5A82-263C-AD7B04FBF894}"/>
                </a:ext>
              </a:extLst>
            </p:cNvPr>
            <p:cNvSpPr>
              <a:spLocks/>
            </p:cNvSpPr>
            <p:nvPr/>
          </p:nvSpPr>
          <p:spPr>
            <a:xfrm>
              <a:off x="2428331" y="4319851"/>
              <a:ext cx="1732541" cy="323850"/>
            </a:xfrm>
            <a:prstGeom prst="rect">
              <a:avLst/>
            </a:prstGeom>
            <a:solidFill>
              <a:srgbClr val="92D05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3" name="Rectangle 42">
              <a:extLst>
                <a:ext uri="{FF2B5EF4-FFF2-40B4-BE49-F238E27FC236}">
                  <a16:creationId xmlns:a16="http://schemas.microsoft.com/office/drawing/2014/main" id="{7710DF5C-2BA3-3DF6-53B8-24EA5D2B1CFE}"/>
                </a:ext>
              </a:extLst>
            </p:cNvPr>
            <p:cNvSpPr>
              <a:spLocks/>
            </p:cNvSpPr>
            <p:nvPr/>
          </p:nvSpPr>
          <p:spPr>
            <a:xfrm>
              <a:off x="4254962" y="4319851"/>
              <a:ext cx="1732541" cy="323850"/>
            </a:xfrm>
            <a:prstGeom prst="rect">
              <a:avLst/>
            </a:prstGeom>
            <a:solidFill>
              <a:srgbClr val="92D05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4" name="Rectangle 43">
              <a:extLst>
                <a:ext uri="{FF2B5EF4-FFF2-40B4-BE49-F238E27FC236}">
                  <a16:creationId xmlns:a16="http://schemas.microsoft.com/office/drawing/2014/main" id="{145A643F-EC7E-FCBA-19AD-208EE4467974}"/>
                </a:ext>
              </a:extLst>
            </p:cNvPr>
            <p:cNvSpPr>
              <a:spLocks/>
            </p:cNvSpPr>
            <p:nvPr/>
          </p:nvSpPr>
          <p:spPr>
            <a:xfrm>
              <a:off x="6081593" y="4319851"/>
              <a:ext cx="1732541" cy="323850"/>
            </a:xfrm>
            <a:prstGeom prst="rect">
              <a:avLst/>
            </a:prstGeom>
            <a:solidFill>
              <a:srgbClr val="92D05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5" name="Rectangle 44">
              <a:extLst>
                <a:ext uri="{FF2B5EF4-FFF2-40B4-BE49-F238E27FC236}">
                  <a16:creationId xmlns:a16="http://schemas.microsoft.com/office/drawing/2014/main" id="{90F1B974-2A15-A118-2A24-EDEFEF96B5BC}"/>
                </a:ext>
              </a:extLst>
            </p:cNvPr>
            <p:cNvSpPr>
              <a:spLocks/>
            </p:cNvSpPr>
            <p:nvPr/>
          </p:nvSpPr>
          <p:spPr>
            <a:xfrm>
              <a:off x="7908233" y="4319851"/>
              <a:ext cx="1732541" cy="323850"/>
            </a:xfrm>
            <a:prstGeom prst="rect">
              <a:avLst/>
            </a:prstGeom>
            <a:solidFill>
              <a:srgbClr val="92D05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6" name="Rectangle 45">
              <a:extLst>
                <a:ext uri="{FF2B5EF4-FFF2-40B4-BE49-F238E27FC236}">
                  <a16:creationId xmlns:a16="http://schemas.microsoft.com/office/drawing/2014/main" id="{E371671F-CEB1-020E-D33E-2A9AAFA06D77}"/>
                </a:ext>
              </a:extLst>
            </p:cNvPr>
            <p:cNvSpPr>
              <a:spLocks/>
            </p:cNvSpPr>
            <p:nvPr/>
          </p:nvSpPr>
          <p:spPr>
            <a:xfrm>
              <a:off x="9734866" y="4321212"/>
              <a:ext cx="1732541" cy="323850"/>
            </a:xfrm>
            <a:prstGeom prst="rect">
              <a:avLst/>
            </a:prstGeom>
            <a:solidFill>
              <a:srgbClr val="92D05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7" name="Rectangle 46">
              <a:extLst>
                <a:ext uri="{FF2B5EF4-FFF2-40B4-BE49-F238E27FC236}">
                  <a16:creationId xmlns:a16="http://schemas.microsoft.com/office/drawing/2014/main" id="{97E420C1-48AF-D023-9746-09759F21DC06}"/>
                </a:ext>
              </a:extLst>
            </p:cNvPr>
            <p:cNvSpPr>
              <a:spLocks/>
            </p:cNvSpPr>
            <p:nvPr/>
          </p:nvSpPr>
          <p:spPr>
            <a:xfrm>
              <a:off x="2428331" y="4747115"/>
              <a:ext cx="1732541" cy="323850"/>
            </a:xfrm>
            <a:prstGeom prst="rect">
              <a:avLst/>
            </a:prstGeom>
            <a:solidFill>
              <a:schemeClr val="accent4">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8" name="Rectangle 47">
              <a:extLst>
                <a:ext uri="{FF2B5EF4-FFF2-40B4-BE49-F238E27FC236}">
                  <a16:creationId xmlns:a16="http://schemas.microsoft.com/office/drawing/2014/main" id="{4B41E0E1-E5C9-C315-6FF4-A7E9F00F271F}"/>
                </a:ext>
              </a:extLst>
            </p:cNvPr>
            <p:cNvSpPr>
              <a:spLocks/>
            </p:cNvSpPr>
            <p:nvPr/>
          </p:nvSpPr>
          <p:spPr>
            <a:xfrm>
              <a:off x="4254962" y="4747115"/>
              <a:ext cx="1732541" cy="323850"/>
            </a:xfrm>
            <a:prstGeom prst="rect">
              <a:avLst/>
            </a:prstGeom>
            <a:solidFill>
              <a:srgbClr val="CF636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9" name="Rectangle 48">
              <a:extLst>
                <a:ext uri="{FF2B5EF4-FFF2-40B4-BE49-F238E27FC236}">
                  <a16:creationId xmlns:a16="http://schemas.microsoft.com/office/drawing/2014/main" id="{266B3C56-8610-A309-0B98-A9BBFD0D84B3}"/>
                </a:ext>
              </a:extLst>
            </p:cNvPr>
            <p:cNvSpPr>
              <a:spLocks/>
            </p:cNvSpPr>
            <p:nvPr/>
          </p:nvSpPr>
          <p:spPr>
            <a:xfrm>
              <a:off x="6081593" y="4747115"/>
              <a:ext cx="1732541" cy="3238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0" name="Rectangle 49">
              <a:extLst>
                <a:ext uri="{FF2B5EF4-FFF2-40B4-BE49-F238E27FC236}">
                  <a16:creationId xmlns:a16="http://schemas.microsoft.com/office/drawing/2014/main" id="{9B4763B2-C6D7-0193-E579-69E244D40D45}"/>
                </a:ext>
              </a:extLst>
            </p:cNvPr>
            <p:cNvSpPr>
              <a:spLocks/>
            </p:cNvSpPr>
            <p:nvPr/>
          </p:nvSpPr>
          <p:spPr>
            <a:xfrm>
              <a:off x="7908233" y="4747115"/>
              <a:ext cx="1732541" cy="3238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1" name="Rectangle 50">
              <a:extLst>
                <a:ext uri="{FF2B5EF4-FFF2-40B4-BE49-F238E27FC236}">
                  <a16:creationId xmlns:a16="http://schemas.microsoft.com/office/drawing/2014/main" id="{1B900D4A-38DD-B7CD-F00C-069C064FE94A}"/>
                </a:ext>
              </a:extLst>
            </p:cNvPr>
            <p:cNvSpPr>
              <a:spLocks/>
            </p:cNvSpPr>
            <p:nvPr/>
          </p:nvSpPr>
          <p:spPr>
            <a:xfrm>
              <a:off x="9734866" y="4748476"/>
              <a:ext cx="1732541" cy="3238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2" name="Rectangle 51">
              <a:extLst>
                <a:ext uri="{FF2B5EF4-FFF2-40B4-BE49-F238E27FC236}">
                  <a16:creationId xmlns:a16="http://schemas.microsoft.com/office/drawing/2014/main" id="{D16488A3-3521-9F39-DE6F-46467FD9845F}"/>
                </a:ext>
              </a:extLst>
            </p:cNvPr>
            <p:cNvSpPr>
              <a:spLocks/>
            </p:cNvSpPr>
            <p:nvPr/>
          </p:nvSpPr>
          <p:spPr>
            <a:xfrm>
              <a:off x="2428331" y="5176054"/>
              <a:ext cx="1732541" cy="323850"/>
            </a:xfrm>
            <a:prstGeom prst="rect">
              <a:avLst/>
            </a:prstGeom>
            <a:solidFill>
              <a:srgbClr val="92D05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3" name="Rectangle 52">
              <a:extLst>
                <a:ext uri="{FF2B5EF4-FFF2-40B4-BE49-F238E27FC236}">
                  <a16:creationId xmlns:a16="http://schemas.microsoft.com/office/drawing/2014/main" id="{636E5CFF-4A1C-6F76-E71F-07DD135FCA53}"/>
                </a:ext>
              </a:extLst>
            </p:cNvPr>
            <p:cNvSpPr>
              <a:spLocks/>
            </p:cNvSpPr>
            <p:nvPr/>
          </p:nvSpPr>
          <p:spPr>
            <a:xfrm>
              <a:off x="4254962" y="5176054"/>
              <a:ext cx="1732541" cy="323850"/>
            </a:xfrm>
            <a:prstGeom prst="rect">
              <a:avLst/>
            </a:prstGeom>
            <a:solidFill>
              <a:srgbClr val="92D05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4" name="Rectangle 53">
              <a:extLst>
                <a:ext uri="{FF2B5EF4-FFF2-40B4-BE49-F238E27FC236}">
                  <a16:creationId xmlns:a16="http://schemas.microsoft.com/office/drawing/2014/main" id="{F64E36FD-4C01-CB8A-3B31-A1768C4844DF}"/>
                </a:ext>
              </a:extLst>
            </p:cNvPr>
            <p:cNvSpPr>
              <a:spLocks/>
            </p:cNvSpPr>
            <p:nvPr/>
          </p:nvSpPr>
          <p:spPr>
            <a:xfrm>
              <a:off x="6081593" y="5176054"/>
              <a:ext cx="1732541" cy="323850"/>
            </a:xfrm>
            <a:prstGeom prst="rect">
              <a:avLst/>
            </a:prstGeom>
            <a:solidFill>
              <a:schemeClr val="accent4">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5" name="Rectangle 54">
              <a:extLst>
                <a:ext uri="{FF2B5EF4-FFF2-40B4-BE49-F238E27FC236}">
                  <a16:creationId xmlns:a16="http://schemas.microsoft.com/office/drawing/2014/main" id="{5E4E861C-F621-39E5-6F67-A39A2322407B}"/>
                </a:ext>
              </a:extLst>
            </p:cNvPr>
            <p:cNvSpPr>
              <a:spLocks/>
            </p:cNvSpPr>
            <p:nvPr/>
          </p:nvSpPr>
          <p:spPr>
            <a:xfrm>
              <a:off x="7908233" y="5176054"/>
              <a:ext cx="1732541" cy="3238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6" name="Rectangle 55">
              <a:extLst>
                <a:ext uri="{FF2B5EF4-FFF2-40B4-BE49-F238E27FC236}">
                  <a16:creationId xmlns:a16="http://schemas.microsoft.com/office/drawing/2014/main" id="{E2E08D16-609B-0C42-DDA0-543604F80A6F}"/>
                </a:ext>
              </a:extLst>
            </p:cNvPr>
            <p:cNvSpPr>
              <a:spLocks/>
            </p:cNvSpPr>
            <p:nvPr/>
          </p:nvSpPr>
          <p:spPr>
            <a:xfrm>
              <a:off x="9734866" y="5177415"/>
              <a:ext cx="1732541" cy="3238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7" name="Rectangle 56">
              <a:extLst>
                <a:ext uri="{FF2B5EF4-FFF2-40B4-BE49-F238E27FC236}">
                  <a16:creationId xmlns:a16="http://schemas.microsoft.com/office/drawing/2014/main" id="{A2026CAD-A1BD-02A0-7ED5-B525DBFBCAE4}"/>
                </a:ext>
              </a:extLst>
            </p:cNvPr>
            <p:cNvSpPr>
              <a:spLocks/>
            </p:cNvSpPr>
            <p:nvPr/>
          </p:nvSpPr>
          <p:spPr>
            <a:xfrm>
              <a:off x="2434682" y="5602229"/>
              <a:ext cx="1732541" cy="323850"/>
            </a:xfrm>
            <a:prstGeom prst="rect">
              <a:avLst/>
            </a:prstGeom>
            <a:solidFill>
              <a:srgbClr val="CF636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dirty="0">
                  <a:solidFill>
                    <a:schemeClr val="tx1"/>
                  </a:solidFill>
                  <a:latin typeface="Tahoma" panose="020B0604030504040204" pitchFamily="34" charset="0"/>
                  <a:ea typeface="Tahoma" panose="020B0604030504040204" pitchFamily="34" charset="0"/>
                  <a:cs typeface="Tahoma" panose="020B0604030504040204" pitchFamily="34" charset="0"/>
                </a:rPr>
                <a:t>Add notes</a:t>
              </a:r>
            </a:p>
          </p:txBody>
        </p:sp>
        <p:sp>
          <p:nvSpPr>
            <p:cNvPr id="58" name="Rectangle 57">
              <a:extLst>
                <a:ext uri="{FF2B5EF4-FFF2-40B4-BE49-F238E27FC236}">
                  <a16:creationId xmlns:a16="http://schemas.microsoft.com/office/drawing/2014/main" id="{37B9C6B8-08D4-978C-228B-B725FE20CA40}"/>
                </a:ext>
              </a:extLst>
            </p:cNvPr>
            <p:cNvSpPr>
              <a:spLocks/>
            </p:cNvSpPr>
            <p:nvPr/>
          </p:nvSpPr>
          <p:spPr>
            <a:xfrm>
              <a:off x="4261313" y="5602229"/>
              <a:ext cx="1732541" cy="3238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9" name="Rectangle 58">
              <a:extLst>
                <a:ext uri="{FF2B5EF4-FFF2-40B4-BE49-F238E27FC236}">
                  <a16:creationId xmlns:a16="http://schemas.microsoft.com/office/drawing/2014/main" id="{452766B6-9F25-D9AE-917C-AD6C3BD102BD}"/>
                </a:ext>
              </a:extLst>
            </p:cNvPr>
            <p:cNvSpPr>
              <a:spLocks/>
            </p:cNvSpPr>
            <p:nvPr/>
          </p:nvSpPr>
          <p:spPr>
            <a:xfrm>
              <a:off x="6087944" y="5602229"/>
              <a:ext cx="1732541" cy="3238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0" name="Rectangle 59">
              <a:extLst>
                <a:ext uri="{FF2B5EF4-FFF2-40B4-BE49-F238E27FC236}">
                  <a16:creationId xmlns:a16="http://schemas.microsoft.com/office/drawing/2014/main" id="{B53DAB6C-8B15-24E3-5CA9-3FC1EF7C401E}"/>
                </a:ext>
              </a:extLst>
            </p:cNvPr>
            <p:cNvSpPr>
              <a:spLocks/>
            </p:cNvSpPr>
            <p:nvPr/>
          </p:nvSpPr>
          <p:spPr>
            <a:xfrm>
              <a:off x="7914584" y="5602229"/>
              <a:ext cx="1732541" cy="3238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1" name="Rectangle 60">
              <a:extLst>
                <a:ext uri="{FF2B5EF4-FFF2-40B4-BE49-F238E27FC236}">
                  <a16:creationId xmlns:a16="http://schemas.microsoft.com/office/drawing/2014/main" id="{CF86460F-99D1-0624-0607-2F2F934F0222}"/>
                </a:ext>
              </a:extLst>
            </p:cNvPr>
            <p:cNvSpPr>
              <a:spLocks/>
            </p:cNvSpPr>
            <p:nvPr/>
          </p:nvSpPr>
          <p:spPr>
            <a:xfrm>
              <a:off x="9741217" y="5603590"/>
              <a:ext cx="1732541" cy="32385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2" name="Rectangle 61">
              <a:extLst>
                <a:ext uri="{FF2B5EF4-FFF2-40B4-BE49-F238E27FC236}">
                  <a16:creationId xmlns:a16="http://schemas.microsoft.com/office/drawing/2014/main" id="{841E45E4-92C4-BD6F-1588-FD1625400902}"/>
                </a:ext>
              </a:extLst>
            </p:cNvPr>
            <p:cNvSpPr>
              <a:spLocks/>
            </p:cNvSpPr>
            <p:nvPr/>
          </p:nvSpPr>
          <p:spPr>
            <a:xfrm>
              <a:off x="2428331" y="6164749"/>
              <a:ext cx="2849063" cy="32385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9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Mid-Sept – Late Oct</a:t>
              </a:r>
            </a:p>
          </p:txBody>
        </p:sp>
        <p:sp>
          <p:nvSpPr>
            <p:cNvPr id="63" name="Rectangle 62">
              <a:extLst>
                <a:ext uri="{FF2B5EF4-FFF2-40B4-BE49-F238E27FC236}">
                  <a16:creationId xmlns:a16="http://schemas.microsoft.com/office/drawing/2014/main" id="{5DD25AE4-22C4-5963-0137-7FD24C92569E}"/>
                </a:ext>
              </a:extLst>
            </p:cNvPr>
            <p:cNvSpPr>
              <a:spLocks/>
            </p:cNvSpPr>
            <p:nvPr/>
          </p:nvSpPr>
          <p:spPr>
            <a:xfrm>
              <a:off x="5376182" y="6159849"/>
              <a:ext cx="3576229" cy="32385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9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Early Nov – Late Dec</a:t>
              </a:r>
            </a:p>
          </p:txBody>
        </p:sp>
        <p:sp>
          <p:nvSpPr>
            <p:cNvPr id="64" name="Rectangle 63">
              <a:extLst>
                <a:ext uri="{FF2B5EF4-FFF2-40B4-BE49-F238E27FC236}">
                  <a16:creationId xmlns:a16="http://schemas.microsoft.com/office/drawing/2014/main" id="{16432D79-DD7C-7637-0336-871F6544F252}"/>
                </a:ext>
              </a:extLst>
            </p:cNvPr>
            <p:cNvSpPr>
              <a:spLocks/>
            </p:cNvSpPr>
            <p:nvPr/>
          </p:nvSpPr>
          <p:spPr>
            <a:xfrm>
              <a:off x="9051199" y="6166199"/>
              <a:ext cx="2422559" cy="32385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9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Late Jan</a:t>
              </a:r>
            </a:p>
          </p:txBody>
        </p:sp>
        <p:sp>
          <p:nvSpPr>
            <p:cNvPr id="65" name="TextBox 64">
              <a:extLst>
                <a:ext uri="{FF2B5EF4-FFF2-40B4-BE49-F238E27FC236}">
                  <a16:creationId xmlns:a16="http://schemas.microsoft.com/office/drawing/2014/main" id="{CF740A3B-01C7-6999-F29F-297B50E8D0F5}"/>
                </a:ext>
              </a:extLst>
            </p:cNvPr>
            <p:cNvSpPr txBox="1">
              <a:spLocks/>
            </p:cNvSpPr>
            <p:nvPr/>
          </p:nvSpPr>
          <p:spPr>
            <a:xfrm>
              <a:off x="5103222" y="311833"/>
              <a:ext cx="3692433" cy="476965"/>
            </a:xfrm>
            <a:prstGeom prst="rect">
              <a:avLst/>
            </a:prstGeom>
            <a:noFill/>
          </p:spPr>
          <p:txBody>
            <a:bodyPr wrap="square" rtlCol="0">
              <a:spAutoFit/>
            </a:bodyPr>
            <a:lstStyle/>
            <a:p>
              <a:pPr algn="ct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LMS Vendor Selection</a:t>
              </a:r>
            </a:p>
          </p:txBody>
        </p:sp>
        <p:sp>
          <p:nvSpPr>
            <p:cNvPr id="66" name="TextBox 65">
              <a:extLst>
                <a:ext uri="{FF2B5EF4-FFF2-40B4-BE49-F238E27FC236}">
                  <a16:creationId xmlns:a16="http://schemas.microsoft.com/office/drawing/2014/main" id="{FABDEA08-54AE-49F7-538C-E75127132537}"/>
                </a:ext>
              </a:extLst>
            </p:cNvPr>
            <p:cNvSpPr txBox="1">
              <a:spLocks/>
            </p:cNvSpPr>
            <p:nvPr/>
          </p:nvSpPr>
          <p:spPr>
            <a:xfrm>
              <a:off x="1390861" y="1255729"/>
              <a:ext cx="1018903" cy="317976"/>
            </a:xfrm>
            <a:prstGeom prst="rect">
              <a:avLst/>
            </a:prstGeom>
            <a:noFill/>
          </p:spPr>
          <p:txBody>
            <a:bodyPr wrap="square" rtlCol="0">
              <a:spAutoFit/>
            </a:bodyPr>
            <a:lstStyle/>
            <a:p>
              <a:pPr algn="r"/>
              <a:r>
                <a:rPr lang="en-US" sz="1000" dirty="0">
                  <a:latin typeface="Tahoma" panose="020B0604030504040204" pitchFamily="34" charset="0"/>
                  <a:ea typeface="Tahoma" panose="020B0604030504040204" pitchFamily="34" charset="0"/>
                  <a:cs typeface="Tahoma" panose="020B0604030504040204" pitchFamily="34" charset="0"/>
                </a:rPr>
                <a:t>Criteria</a:t>
              </a:r>
            </a:p>
          </p:txBody>
        </p:sp>
        <p:sp>
          <p:nvSpPr>
            <p:cNvPr id="67" name="TextBox 66">
              <a:extLst>
                <a:ext uri="{FF2B5EF4-FFF2-40B4-BE49-F238E27FC236}">
                  <a16:creationId xmlns:a16="http://schemas.microsoft.com/office/drawing/2014/main" id="{D72F0D7B-836A-61B3-90DE-F763E024D7BE}"/>
                </a:ext>
              </a:extLst>
            </p:cNvPr>
            <p:cNvSpPr txBox="1">
              <a:spLocks/>
            </p:cNvSpPr>
            <p:nvPr/>
          </p:nvSpPr>
          <p:spPr>
            <a:xfrm>
              <a:off x="1390858" y="1983504"/>
              <a:ext cx="1018903" cy="317976"/>
            </a:xfrm>
            <a:prstGeom prst="rect">
              <a:avLst/>
            </a:prstGeom>
            <a:noFill/>
          </p:spPr>
          <p:txBody>
            <a:bodyPr wrap="square" rtlCol="0">
              <a:spAutoFit/>
            </a:bodyPr>
            <a:lstStyle/>
            <a:p>
              <a:pPr algn="r"/>
              <a:r>
                <a:rPr lang="en-US" sz="1000" dirty="0">
                  <a:latin typeface="Tahoma" panose="020B0604030504040204" pitchFamily="34" charset="0"/>
                  <a:ea typeface="Tahoma" panose="020B0604030504040204" pitchFamily="34" charset="0"/>
                  <a:cs typeface="Tahoma" panose="020B0604030504040204" pitchFamily="34" charset="0"/>
                </a:rPr>
                <a:t>Phases</a:t>
              </a:r>
            </a:p>
          </p:txBody>
        </p:sp>
        <p:sp>
          <p:nvSpPr>
            <p:cNvPr id="68" name="TextBox 67">
              <a:extLst>
                <a:ext uri="{FF2B5EF4-FFF2-40B4-BE49-F238E27FC236}">
                  <a16:creationId xmlns:a16="http://schemas.microsoft.com/office/drawing/2014/main" id="{BF80B524-1B51-AD2E-F49D-F50D7E27DBAF}"/>
                </a:ext>
              </a:extLst>
            </p:cNvPr>
            <p:cNvSpPr txBox="1">
              <a:spLocks/>
            </p:cNvSpPr>
            <p:nvPr/>
          </p:nvSpPr>
          <p:spPr>
            <a:xfrm>
              <a:off x="648012" y="2628035"/>
              <a:ext cx="1402079" cy="298102"/>
            </a:xfrm>
            <a:prstGeom prst="rect">
              <a:avLst/>
            </a:prstGeom>
            <a:noFill/>
          </p:spPr>
          <p:txBody>
            <a:bodyPr wrap="square" rtlCol="0">
              <a:spAutoFit/>
            </a:bodyPr>
            <a:lstStyle/>
            <a:p>
              <a:pPr algn="ctr"/>
              <a:r>
                <a:rPr lang="en-US" sz="9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Vendor #1</a:t>
              </a:r>
            </a:p>
          </p:txBody>
        </p:sp>
        <p:sp>
          <p:nvSpPr>
            <p:cNvPr id="69" name="TextBox 68">
              <a:extLst>
                <a:ext uri="{FF2B5EF4-FFF2-40B4-BE49-F238E27FC236}">
                  <a16:creationId xmlns:a16="http://schemas.microsoft.com/office/drawing/2014/main" id="{284E0DE2-7644-8A09-5E3A-B3AAB752B402}"/>
                </a:ext>
              </a:extLst>
            </p:cNvPr>
            <p:cNvSpPr txBox="1">
              <a:spLocks/>
            </p:cNvSpPr>
            <p:nvPr/>
          </p:nvSpPr>
          <p:spPr>
            <a:xfrm>
              <a:off x="637569" y="3061056"/>
              <a:ext cx="1402079" cy="298102"/>
            </a:xfrm>
            <a:prstGeom prst="rect">
              <a:avLst/>
            </a:prstGeom>
            <a:noFill/>
          </p:spPr>
          <p:txBody>
            <a:bodyPr wrap="square" rtlCol="0">
              <a:spAutoFit/>
            </a:bodyPr>
            <a:lstStyle/>
            <a:p>
              <a:pPr algn="ctr"/>
              <a:r>
                <a:rPr lang="en-US" sz="9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Vendor #2</a:t>
              </a:r>
            </a:p>
          </p:txBody>
        </p:sp>
        <p:sp>
          <p:nvSpPr>
            <p:cNvPr id="70" name="TextBox 69">
              <a:extLst>
                <a:ext uri="{FF2B5EF4-FFF2-40B4-BE49-F238E27FC236}">
                  <a16:creationId xmlns:a16="http://schemas.microsoft.com/office/drawing/2014/main" id="{829AB033-45A3-C358-2B57-3F2F236C74AD}"/>
                </a:ext>
              </a:extLst>
            </p:cNvPr>
            <p:cNvSpPr txBox="1">
              <a:spLocks/>
            </p:cNvSpPr>
            <p:nvPr/>
          </p:nvSpPr>
          <p:spPr>
            <a:xfrm>
              <a:off x="654362" y="3484663"/>
              <a:ext cx="1402079" cy="298102"/>
            </a:xfrm>
            <a:prstGeom prst="rect">
              <a:avLst/>
            </a:prstGeom>
            <a:noFill/>
          </p:spPr>
          <p:txBody>
            <a:bodyPr wrap="square" rtlCol="0">
              <a:spAutoFit/>
            </a:bodyPr>
            <a:lstStyle/>
            <a:p>
              <a:pPr algn="ctr"/>
              <a:r>
                <a:rPr lang="en-US" sz="9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Vendor #3</a:t>
              </a:r>
            </a:p>
          </p:txBody>
        </p:sp>
        <p:sp>
          <p:nvSpPr>
            <p:cNvPr id="71" name="TextBox 70">
              <a:extLst>
                <a:ext uri="{FF2B5EF4-FFF2-40B4-BE49-F238E27FC236}">
                  <a16:creationId xmlns:a16="http://schemas.microsoft.com/office/drawing/2014/main" id="{35A5332A-56CC-6EFC-E87C-68AD3F6CAD3C}"/>
                </a:ext>
              </a:extLst>
            </p:cNvPr>
            <p:cNvSpPr txBox="1">
              <a:spLocks/>
            </p:cNvSpPr>
            <p:nvPr/>
          </p:nvSpPr>
          <p:spPr>
            <a:xfrm>
              <a:off x="627017" y="3919394"/>
              <a:ext cx="1402079" cy="298102"/>
            </a:xfrm>
            <a:prstGeom prst="rect">
              <a:avLst/>
            </a:prstGeom>
            <a:noFill/>
          </p:spPr>
          <p:txBody>
            <a:bodyPr wrap="square" rtlCol="0">
              <a:spAutoFit/>
            </a:bodyPr>
            <a:lstStyle/>
            <a:p>
              <a:pPr algn="ctr"/>
              <a:r>
                <a:rPr lang="en-US" sz="9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Vendor #4</a:t>
              </a:r>
            </a:p>
          </p:txBody>
        </p:sp>
        <p:sp>
          <p:nvSpPr>
            <p:cNvPr id="72" name="TextBox 71">
              <a:extLst>
                <a:ext uri="{FF2B5EF4-FFF2-40B4-BE49-F238E27FC236}">
                  <a16:creationId xmlns:a16="http://schemas.microsoft.com/office/drawing/2014/main" id="{361AFE59-A7DB-7CC6-4D28-4822BA0CBDAC}"/>
                </a:ext>
              </a:extLst>
            </p:cNvPr>
            <p:cNvSpPr txBox="1">
              <a:spLocks/>
            </p:cNvSpPr>
            <p:nvPr/>
          </p:nvSpPr>
          <p:spPr>
            <a:xfrm>
              <a:off x="648012" y="4345686"/>
              <a:ext cx="1402079" cy="298102"/>
            </a:xfrm>
            <a:prstGeom prst="rect">
              <a:avLst/>
            </a:prstGeom>
            <a:noFill/>
          </p:spPr>
          <p:txBody>
            <a:bodyPr wrap="square" rtlCol="0">
              <a:spAutoFit/>
            </a:bodyPr>
            <a:lstStyle/>
            <a:p>
              <a:pPr algn="ctr"/>
              <a:r>
                <a:rPr lang="en-US" sz="9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Vendor #5</a:t>
              </a:r>
            </a:p>
          </p:txBody>
        </p:sp>
        <p:sp>
          <p:nvSpPr>
            <p:cNvPr id="73" name="TextBox 72">
              <a:extLst>
                <a:ext uri="{FF2B5EF4-FFF2-40B4-BE49-F238E27FC236}">
                  <a16:creationId xmlns:a16="http://schemas.microsoft.com/office/drawing/2014/main" id="{27EFDD8B-2164-BFA4-49E7-D48107688D47}"/>
                </a:ext>
              </a:extLst>
            </p:cNvPr>
            <p:cNvSpPr txBox="1">
              <a:spLocks/>
            </p:cNvSpPr>
            <p:nvPr/>
          </p:nvSpPr>
          <p:spPr>
            <a:xfrm>
              <a:off x="637569" y="4778706"/>
              <a:ext cx="1402079" cy="298102"/>
            </a:xfrm>
            <a:prstGeom prst="rect">
              <a:avLst/>
            </a:prstGeom>
            <a:noFill/>
          </p:spPr>
          <p:txBody>
            <a:bodyPr wrap="square" rtlCol="0">
              <a:spAutoFit/>
            </a:bodyPr>
            <a:lstStyle/>
            <a:p>
              <a:pPr algn="ctr"/>
              <a:r>
                <a:rPr lang="en-US" sz="9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Vendor #6</a:t>
              </a:r>
            </a:p>
          </p:txBody>
        </p:sp>
        <p:sp>
          <p:nvSpPr>
            <p:cNvPr id="74" name="TextBox 73">
              <a:extLst>
                <a:ext uri="{FF2B5EF4-FFF2-40B4-BE49-F238E27FC236}">
                  <a16:creationId xmlns:a16="http://schemas.microsoft.com/office/drawing/2014/main" id="{E4ED7B8E-4BFD-50D3-B7AA-609AB44BD1EB}"/>
                </a:ext>
              </a:extLst>
            </p:cNvPr>
            <p:cNvSpPr txBox="1">
              <a:spLocks/>
            </p:cNvSpPr>
            <p:nvPr/>
          </p:nvSpPr>
          <p:spPr>
            <a:xfrm>
              <a:off x="654362" y="5202315"/>
              <a:ext cx="1402079" cy="298102"/>
            </a:xfrm>
            <a:prstGeom prst="rect">
              <a:avLst/>
            </a:prstGeom>
            <a:noFill/>
          </p:spPr>
          <p:txBody>
            <a:bodyPr wrap="square" rtlCol="0">
              <a:spAutoFit/>
            </a:bodyPr>
            <a:lstStyle/>
            <a:p>
              <a:pPr algn="ctr"/>
              <a:r>
                <a:rPr lang="en-US" sz="9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Vendor #7</a:t>
              </a:r>
            </a:p>
          </p:txBody>
        </p:sp>
        <p:sp>
          <p:nvSpPr>
            <p:cNvPr id="75" name="TextBox 74">
              <a:extLst>
                <a:ext uri="{FF2B5EF4-FFF2-40B4-BE49-F238E27FC236}">
                  <a16:creationId xmlns:a16="http://schemas.microsoft.com/office/drawing/2014/main" id="{F6A580BD-59FC-D775-0B9F-AA203101618F}"/>
                </a:ext>
              </a:extLst>
            </p:cNvPr>
            <p:cNvSpPr txBox="1">
              <a:spLocks/>
            </p:cNvSpPr>
            <p:nvPr/>
          </p:nvSpPr>
          <p:spPr>
            <a:xfrm>
              <a:off x="627017" y="5637043"/>
              <a:ext cx="1402079" cy="298102"/>
            </a:xfrm>
            <a:prstGeom prst="rect">
              <a:avLst/>
            </a:prstGeom>
            <a:noFill/>
          </p:spPr>
          <p:txBody>
            <a:bodyPr wrap="square" rtlCol="0">
              <a:spAutoFit/>
            </a:bodyPr>
            <a:lstStyle/>
            <a:p>
              <a:pPr algn="ctr"/>
              <a:r>
                <a:rPr lang="en-US" sz="9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Vendor #8</a:t>
              </a:r>
            </a:p>
          </p:txBody>
        </p:sp>
        <p:sp>
          <p:nvSpPr>
            <p:cNvPr id="76" name="TextBox 75">
              <a:extLst>
                <a:ext uri="{FF2B5EF4-FFF2-40B4-BE49-F238E27FC236}">
                  <a16:creationId xmlns:a16="http://schemas.microsoft.com/office/drawing/2014/main" id="{D15A6615-FE7C-D954-52F9-999D3BD64601}"/>
                </a:ext>
              </a:extLst>
            </p:cNvPr>
            <p:cNvSpPr txBox="1">
              <a:spLocks/>
            </p:cNvSpPr>
            <p:nvPr/>
          </p:nvSpPr>
          <p:spPr>
            <a:xfrm>
              <a:off x="1390858" y="6180086"/>
              <a:ext cx="1018903" cy="317976"/>
            </a:xfrm>
            <a:prstGeom prst="rect">
              <a:avLst/>
            </a:prstGeom>
            <a:noFill/>
          </p:spPr>
          <p:txBody>
            <a:bodyPr wrap="square" rtlCol="0">
              <a:spAutoFit/>
            </a:bodyPr>
            <a:lstStyle/>
            <a:p>
              <a:pPr algn="r"/>
              <a:r>
                <a:rPr lang="en-US" sz="1000" dirty="0">
                  <a:latin typeface="Tahoma" panose="020B0604030504040204" pitchFamily="34" charset="0"/>
                  <a:ea typeface="Tahoma" panose="020B0604030504040204" pitchFamily="34" charset="0"/>
                  <a:cs typeface="Tahoma" panose="020B0604030504040204" pitchFamily="34" charset="0"/>
                </a:rPr>
                <a:t>Timeline</a:t>
              </a:r>
            </a:p>
          </p:txBody>
        </p:sp>
        <p:sp>
          <p:nvSpPr>
            <p:cNvPr id="77" name="TextBox 76">
              <a:extLst>
                <a:ext uri="{FF2B5EF4-FFF2-40B4-BE49-F238E27FC236}">
                  <a16:creationId xmlns:a16="http://schemas.microsoft.com/office/drawing/2014/main" id="{19711698-107E-CCBE-397D-D10F4DEB8E0F}"/>
                </a:ext>
              </a:extLst>
            </p:cNvPr>
            <p:cNvSpPr txBox="1">
              <a:spLocks/>
            </p:cNvSpPr>
            <p:nvPr/>
          </p:nvSpPr>
          <p:spPr>
            <a:xfrm>
              <a:off x="2645812" y="1103562"/>
              <a:ext cx="1297577" cy="516712"/>
            </a:xfrm>
            <a:prstGeom prst="rect">
              <a:avLst/>
            </a:prstGeom>
            <a:noFill/>
          </p:spPr>
          <p:txBody>
            <a:bodyPr wrap="square" rtlCol="0">
              <a:spAutoFit/>
            </a:bodyPr>
            <a:lstStyle/>
            <a:p>
              <a:pPr algn="ctr"/>
              <a:r>
                <a:rPr lang="en-US" sz="1000" dirty="0">
                  <a:solidFill>
                    <a:schemeClr val="bg1"/>
                  </a:solidFill>
                  <a:latin typeface="Tahoma" panose="020B0604030504040204" pitchFamily="34" charset="0"/>
                  <a:ea typeface="Tahoma" panose="020B0604030504040204" pitchFamily="34" charset="0"/>
                  <a:cs typeface="Tahoma" panose="020B0604030504040204" pitchFamily="34" charset="0"/>
                </a:rPr>
                <a:t>Customer Service</a:t>
              </a:r>
            </a:p>
          </p:txBody>
        </p:sp>
        <p:sp>
          <p:nvSpPr>
            <p:cNvPr id="78" name="TextBox 77">
              <a:extLst>
                <a:ext uri="{FF2B5EF4-FFF2-40B4-BE49-F238E27FC236}">
                  <a16:creationId xmlns:a16="http://schemas.microsoft.com/office/drawing/2014/main" id="{D4C6CEF9-3CFB-92A2-A824-1364E1D80FE1}"/>
                </a:ext>
              </a:extLst>
            </p:cNvPr>
            <p:cNvSpPr txBox="1">
              <a:spLocks/>
            </p:cNvSpPr>
            <p:nvPr/>
          </p:nvSpPr>
          <p:spPr>
            <a:xfrm>
              <a:off x="4466091" y="1000876"/>
              <a:ext cx="1297577" cy="715447"/>
            </a:xfrm>
            <a:prstGeom prst="rect">
              <a:avLst/>
            </a:prstGeom>
            <a:noFill/>
          </p:spPr>
          <p:txBody>
            <a:bodyPr wrap="square" rtlCol="0">
              <a:spAutoFit/>
            </a:bodyPr>
            <a:lstStyle/>
            <a:p>
              <a:pPr algn="ctr"/>
              <a:r>
                <a:rPr lang="en-US" sz="1000" dirty="0">
                  <a:solidFill>
                    <a:schemeClr val="bg1"/>
                  </a:solidFill>
                  <a:latin typeface="Tahoma" panose="020B0604030504040204" pitchFamily="34" charset="0"/>
                  <a:ea typeface="Tahoma" panose="020B0604030504040204" pitchFamily="34" charset="0"/>
                  <a:cs typeface="Tahoma" panose="020B0604030504040204" pitchFamily="34" charset="0"/>
                </a:rPr>
                <a:t>Supports Extended Enterprise</a:t>
              </a:r>
            </a:p>
          </p:txBody>
        </p:sp>
        <p:sp>
          <p:nvSpPr>
            <p:cNvPr id="79" name="TextBox 78">
              <a:extLst>
                <a:ext uri="{FF2B5EF4-FFF2-40B4-BE49-F238E27FC236}">
                  <a16:creationId xmlns:a16="http://schemas.microsoft.com/office/drawing/2014/main" id="{0729C36E-E8B8-17FA-8FB5-D62A24EB3D27}"/>
                </a:ext>
              </a:extLst>
            </p:cNvPr>
            <p:cNvSpPr txBox="1">
              <a:spLocks/>
            </p:cNvSpPr>
            <p:nvPr/>
          </p:nvSpPr>
          <p:spPr>
            <a:xfrm>
              <a:off x="6198632" y="1023151"/>
              <a:ext cx="1502357" cy="715447"/>
            </a:xfrm>
            <a:prstGeom prst="rect">
              <a:avLst/>
            </a:prstGeom>
            <a:noFill/>
          </p:spPr>
          <p:txBody>
            <a:bodyPr wrap="square" rtlCol="0">
              <a:spAutoFit/>
            </a:bodyPr>
            <a:lstStyle/>
            <a:p>
              <a:pPr algn="ctr"/>
              <a:r>
                <a:rPr lang="en-US" sz="1000" dirty="0">
                  <a:solidFill>
                    <a:schemeClr val="bg1"/>
                  </a:solidFill>
                  <a:latin typeface="Tahoma" panose="020B0604030504040204" pitchFamily="34" charset="0"/>
                  <a:ea typeface="Tahoma" panose="020B0604030504040204" pitchFamily="34" charset="0"/>
                  <a:cs typeface="Tahoma" panose="020B0604030504040204" pitchFamily="34" charset="0"/>
                </a:rPr>
                <a:t>Reporting Capabilities &amp; Functionality</a:t>
              </a:r>
            </a:p>
          </p:txBody>
        </p:sp>
        <p:sp>
          <p:nvSpPr>
            <p:cNvPr id="80" name="TextBox 79">
              <a:extLst>
                <a:ext uri="{FF2B5EF4-FFF2-40B4-BE49-F238E27FC236}">
                  <a16:creationId xmlns:a16="http://schemas.microsoft.com/office/drawing/2014/main" id="{EB1E180F-7277-9008-C236-AF5E7BBA740F}"/>
                </a:ext>
              </a:extLst>
            </p:cNvPr>
            <p:cNvSpPr txBox="1">
              <a:spLocks/>
            </p:cNvSpPr>
            <p:nvPr/>
          </p:nvSpPr>
          <p:spPr>
            <a:xfrm>
              <a:off x="8081842" y="1100293"/>
              <a:ext cx="1398019" cy="516712"/>
            </a:xfrm>
            <a:prstGeom prst="rect">
              <a:avLst/>
            </a:prstGeom>
            <a:noFill/>
          </p:spPr>
          <p:txBody>
            <a:bodyPr wrap="square" rtlCol="0">
              <a:spAutoFit/>
            </a:bodyPr>
            <a:lstStyle/>
            <a:p>
              <a:pPr algn="ctr"/>
              <a:r>
                <a:rPr lang="en-US" sz="1000" dirty="0">
                  <a:solidFill>
                    <a:schemeClr val="bg1"/>
                  </a:solidFill>
                  <a:latin typeface="Tahoma" panose="020B0604030504040204" pitchFamily="34" charset="0"/>
                  <a:ea typeface="Tahoma" panose="020B0604030504040204" pitchFamily="34" charset="0"/>
                  <a:cs typeface="Tahoma" panose="020B0604030504040204" pitchFamily="34" charset="0"/>
                </a:rPr>
                <a:t>Avg. Rating of 4.5 or Above</a:t>
              </a:r>
            </a:p>
          </p:txBody>
        </p:sp>
        <p:sp>
          <p:nvSpPr>
            <p:cNvPr id="81" name="TextBox 80">
              <a:extLst>
                <a:ext uri="{FF2B5EF4-FFF2-40B4-BE49-F238E27FC236}">
                  <a16:creationId xmlns:a16="http://schemas.microsoft.com/office/drawing/2014/main" id="{8EC8E130-0C1B-C2C5-95BB-4F7518A22414}"/>
                </a:ext>
              </a:extLst>
            </p:cNvPr>
            <p:cNvSpPr txBox="1">
              <a:spLocks/>
            </p:cNvSpPr>
            <p:nvPr/>
          </p:nvSpPr>
          <p:spPr>
            <a:xfrm>
              <a:off x="9952347" y="1180051"/>
              <a:ext cx="1297577" cy="317976"/>
            </a:xfrm>
            <a:prstGeom prst="rect">
              <a:avLst/>
            </a:prstGeom>
            <a:noFill/>
          </p:spPr>
          <p:txBody>
            <a:bodyPr wrap="square" rtlCol="0">
              <a:spAutoFit/>
            </a:bodyPr>
            <a:lstStyle/>
            <a:p>
              <a:pPr algn="ctr"/>
              <a:r>
                <a:rPr lang="en-US" sz="1000" dirty="0">
                  <a:solidFill>
                    <a:schemeClr val="bg1"/>
                  </a:solidFill>
                  <a:latin typeface="Tahoma" panose="020B0604030504040204" pitchFamily="34" charset="0"/>
                  <a:ea typeface="Tahoma" panose="020B0604030504040204" pitchFamily="34" charset="0"/>
                  <a:cs typeface="Tahoma" panose="020B0604030504040204" pitchFamily="34" charset="0"/>
                </a:rPr>
                <a:t>Pricing</a:t>
              </a:r>
            </a:p>
          </p:txBody>
        </p:sp>
        <p:sp>
          <p:nvSpPr>
            <p:cNvPr id="82" name="TextBox 81">
              <a:extLst>
                <a:ext uri="{FF2B5EF4-FFF2-40B4-BE49-F238E27FC236}">
                  <a16:creationId xmlns:a16="http://schemas.microsoft.com/office/drawing/2014/main" id="{4A674FAA-6362-3A4C-B48D-1FB2EE85649C}"/>
                </a:ext>
              </a:extLst>
            </p:cNvPr>
            <p:cNvSpPr txBox="1">
              <a:spLocks/>
            </p:cNvSpPr>
            <p:nvPr/>
          </p:nvSpPr>
          <p:spPr>
            <a:xfrm>
              <a:off x="2645812" y="1993024"/>
              <a:ext cx="1297577" cy="298102"/>
            </a:xfrm>
            <a:prstGeom prst="rect">
              <a:avLst/>
            </a:prstGeom>
            <a:noFill/>
          </p:spPr>
          <p:txBody>
            <a:bodyPr wrap="square" rtlCol="0">
              <a:spAutoFit/>
            </a:bodyPr>
            <a:lstStyle/>
            <a:p>
              <a:pPr algn="ctr"/>
              <a:r>
                <a:rPr lang="en-US" sz="900" dirty="0">
                  <a:solidFill>
                    <a:schemeClr val="bg1"/>
                  </a:solidFill>
                  <a:latin typeface="Tahoma" panose="020B0604030504040204" pitchFamily="34" charset="0"/>
                  <a:ea typeface="Tahoma" panose="020B0604030504040204" pitchFamily="34" charset="0"/>
                  <a:cs typeface="Tahoma" panose="020B0604030504040204" pitchFamily="34" charset="0"/>
                </a:rPr>
                <a:t>Initial Review</a:t>
              </a:r>
            </a:p>
          </p:txBody>
        </p:sp>
        <p:sp>
          <p:nvSpPr>
            <p:cNvPr id="83" name="TextBox 82">
              <a:extLst>
                <a:ext uri="{FF2B5EF4-FFF2-40B4-BE49-F238E27FC236}">
                  <a16:creationId xmlns:a16="http://schemas.microsoft.com/office/drawing/2014/main" id="{5716B882-41D3-51EB-77EF-721FB162AA2E}"/>
                </a:ext>
              </a:extLst>
            </p:cNvPr>
            <p:cNvSpPr txBox="1">
              <a:spLocks/>
            </p:cNvSpPr>
            <p:nvPr/>
          </p:nvSpPr>
          <p:spPr>
            <a:xfrm>
              <a:off x="4454432" y="1981098"/>
              <a:ext cx="1297577" cy="298102"/>
            </a:xfrm>
            <a:prstGeom prst="rect">
              <a:avLst/>
            </a:prstGeom>
            <a:noFill/>
          </p:spPr>
          <p:txBody>
            <a:bodyPr wrap="square" rtlCol="0">
              <a:spAutoFit/>
            </a:bodyPr>
            <a:lstStyle/>
            <a:p>
              <a:pPr algn="ctr"/>
              <a:r>
                <a:rPr lang="en-US" sz="900" dirty="0">
                  <a:solidFill>
                    <a:schemeClr val="bg1"/>
                  </a:solidFill>
                  <a:latin typeface="Tahoma" panose="020B0604030504040204" pitchFamily="34" charset="0"/>
                  <a:ea typeface="Tahoma" panose="020B0604030504040204" pitchFamily="34" charset="0"/>
                  <a:cs typeface="Tahoma" panose="020B0604030504040204" pitchFamily="34" charset="0"/>
                </a:rPr>
                <a:t>Demo Phase</a:t>
              </a:r>
            </a:p>
          </p:txBody>
        </p:sp>
        <p:sp>
          <p:nvSpPr>
            <p:cNvPr id="84" name="TextBox 83">
              <a:extLst>
                <a:ext uri="{FF2B5EF4-FFF2-40B4-BE49-F238E27FC236}">
                  <a16:creationId xmlns:a16="http://schemas.microsoft.com/office/drawing/2014/main" id="{A041AC24-0486-1138-1C3C-D489F136CF2D}"/>
                </a:ext>
              </a:extLst>
            </p:cNvPr>
            <p:cNvSpPr txBox="1">
              <a:spLocks/>
            </p:cNvSpPr>
            <p:nvPr/>
          </p:nvSpPr>
          <p:spPr>
            <a:xfrm>
              <a:off x="6231091" y="1970108"/>
              <a:ext cx="1416027" cy="298102"/>
            </a:xfrm>
            <a:prstGeom prst="rect">
              <a:avLst/>
            </a:prstGeom>
            <a:noFill/>
          </p:spPr>
          <p:txBody>
            <a:bodyPr wrap="square" rtlCol="0">
              <a:spAutoFit/>
            </a:bodyPr>
            <a:lstStyle/>
            <a:p>
              <a:pPr algn="ctr"/>
              <a:r>
                <a:rPr lang="en-US" sz="900" dirty="0">
                  <a:solidFill>
                    <a:schemeClr val="bg1"/>
                  </a:solidFill>
                  <a:latin typeface="Tahoma" panose="020B0604030504040204" pitchFamily="34" charset="0"/>
                  <a:ea typeface="Tahoma" panose="020B0604030504040204" pitchFamily="34" charset="0"/>
                  <a:cs typeface="Tahoma" panose="020B0604030504040204" pitchFamily="34" charset="0"/>
                </a:rPr>
                <a:t>Technical Demo</a:t>
              </a:r>
            </a:p>
          </p:txBody>
        </p:sp>
        <p:sp>
          <p:nvSpPr>
            <p:cNvPr id="85" name="TextBox 84">
              <a:extLst>
                <a:ext uri="{FF2B5EF4-FFF2-40B4-BE49-F238E27FC236}">
                  <a16:creationId xmlns:a16="http://schemas.microsoft.com/office/drawing/2014/main" id="{7029BCC4-B2B7-9604-B4E1-64C31BB6D643}"/>
                </a:ext>
              </a:extLst>
            </p:cNvPr>
            <p:cNvSpPr txBox="1">
              <a:spLocks/>
            </p:cNvSpPr>
            <p:nvPr/>
          </p:nvSpPr>
          <p:spPr>
            <a:xfrm>
              <a:off x="8119363" y="1978495"/>
              <a:ext cx="1297577" cy="298102"/>
            </a:xfrm>
            <a:prstGeom prst="rect">
              <a:avLst/>
            </a:prstGeom>
            <a:noFill/>
          </p:spPr>
          <p:txBody>
            <a:bodyPr wrap="square" rtlCol="0">
              <a:spAutoFit/>
            </a:bodyPr>
            <a:lstStyle/>
            <a:p>
              <a:pPr algn="ctr"/>
              <a:r>
                <a:rPr lang="en-US" sz="900" dirty="0">
                  <a:solidFill>
                    <a:schemeClr val="bg1"/>
                  </a:solidFill>
                  <a:latin typeface="Tahoma" panose="020B0604030504040204" pitchFamily="34" charset="0"/>
                  <a:ea typeface="Tahoma" panose="020B0604030504040204" pitchFamily="34" charset="0"/>
                  <a:cs typeface="Tahoma" panose="020B0604030504040204" pitchFamily="34" charset="0"/>
                </a:rPr>
                <a:t>Referrals</a:t>
              </a:r>
            </a:p>
          </p:txBody>
        </p:sp>
        <p:sp>
          <p:nvSpPr>
            <p:cNvPr id="86" name="TextBox 85">
              <a:extLst>
                <a:ext uri="{FF2B5EF4-FFF2-40B4-BE49-F238E27FC236}">
                  <a16:creationId xmlns:a16="http://schemas.microsoft.com/office/drawing/2014/main" id="{A05DF607-46FD-BEC6-5273-49A1768B088D}"/>
                </a:ext>
              </a:extLst>
            </p:cNvPr>
            <p:cNvSpPr txBox="1">
              <a:spLocks/>
            </p:cNvSpPr>
            <p:nvPr/>
          </p:nvSpPr>
          <p:spPr>
            <a:xfrm>
              <a:off x="9952347" y="1956468"/>
              <a:ext cx="1297577" cy="298102"/>
            </a:xfrm>
            <a:prstGeom prst="rect">
              <a:avLst/>
            </a:prstGeom>
            <a:noFill/>
          </p:spPr>
          <p:txBody>
            <a:bodyPr wrap="square" rtlCol="0">
              <a:spAutoFit/>
            </a:bodyPr>
            <a:lstStyle/>
            <a:p>
              <a:pPr algn="ctr"/>
              <a:r>
                <a:rPr lang="en-US" sz="900" dirty="0">
                  <a:solidFill>
                    <a:schemeClr val="bg1"/>
                  </a:solidFill>
                  <a:latin typeface="Tahoma" panose="020B0604030504040204" pitchFamily="34" charset="0"/>
                  <a:ea typeface="Tahoma" panose="020B0604030504040204" pitchFamily="34" charset="0"/>
                  <a:cs typeface="Tahoma" panose="020B0604030504040204" pitchFamily="34" charset="0"/>
                </a:rPr>
                <a:t>Negotiation</a:t>
              </a:r>
            </a:p>
          </p:txBody>
        </p:sp>
      </p:grpSp>
      <p:sp>
        <p:nvSpPr>
          <p:cNvPr id="88" name="Title 87">
            <a:extLst>
              <a:ext uri="{FF2B5EF4-FFF2-40B4-BE49-F238E27FC236}">
                <a16:creationId xmlns:a16="http://schemas.microsoft.com/office/drawing/2014/main" id="{8969AC27-10A9-77BB-BF68-C134CF9AB86F}"/>
              </a:ext>
            </a:extLst>
          </p:cNvPr>
          <p:cNvSpPr>
            <a:spLocks noGrp="1"/>
          </p:cNvSpPr>
          <p:nvPr>
            <p:ph type="title"/>
          </p:nvPr>
        </p:nvSpPr>
        <p:spPr/>
        <p:txBody>
          <a:bodyPr>
            <a:normAutofit fontScale="90000"/>
          </a:bodyPr>
          <a:lstStyle/>
          <a:p>
            <a:r>
              <a:rPr lang="en-US" dirty="0"/>
              <a:t>Finished matrix example</a:t>
            </a:r>
          </a:p>
        </p:txBody>
      </p:sp>
    </p:spTree>
    <p:extLst>
      <p:ext uri="{BB962C8B-B14F-4D97-AF65-F5344CB8AC3E}">
        <p14:creationId xmlns:p14="http://schemas.microsoft.com/office/powerpoint/2010/main" val="684859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E436C-93AD-4595-C49E-075D5E745107}"/>
              </a:ext>
            </a:extLst>
          </p:cNvPr>
          <p:cNvSpPr>
            <a:spLocks noGrp="1"/>
          </p:cNvSpPr>
          <p:nvPr>
            <p:ph type="title"/>
          </p:nvPr>
        </p:nvSpPr>
        <p:spPr/>
        <p:txBody>
          <a:bodyPr>
            <a:normAutofit fontScale="90000"/>
          </a:bodyPr>
          <a:lstStyle/>
          <a:p>
            <a:r>
              <a:rPr lang="en-US" dirty="0"/>
              <a:t>Criteria: how to use this section</a:t>
            </a:r>
          </a:p>
        </p:txBody>
      </p:sp>
      <p:sp>
        <p:nvSpPr>
          <p:cNvPr id="3" name="Content Placeholder 2">
            <a:extLst>
              <a:ext uri="{FF2B5EF4-FFF2-40B4-BE49-F238E27FC236}">
                <a16:creationId xmlns:a16="http://schemas.microsoft.com/office/drawing/2014/main" id="{B26E368C-E3C3-F1A6-A9B6-52025405BB73}"/>
              </a:ext>
            </a:extLst>
          </p:cNvPr>
          <p:cNvSpPr>
            <a:spLocks noGrp="1"/>
          </p:cNvSpPr>
          <p:nvPr>
            <p:ph sz="quarter" idx="14"/>
          </p:nvPr>
        </p:nvSpPr>
        <p:spPr>
          <a:xfrm>
            <a:off x="457200" y="1560512"/>
            <a:ext cx="10899776" cy="5023167"/>
          </a:xfrm>
        </p:spPr>
        <p:txBody>
          <a:bodyPr>
            <a:normAutofit/>
          </a:bodyPr>
          <a:lstStyle/>
          <a:p>
            <a:pPr marL="0" indent="0">
              <a:lnSpc>
                <a:spcPct val="120000"/>
              </a:lnSpc>
              <a:spcAft>
                <a:spcPts val="1200"/>
              </a:spcAft>
              <a:buNone/>
            </a:pPr>
            <a:r>
              <a:rPr lang="en-US" sz="1800" dirty="0"/>
              <a:t>We’ve provided several different options that allow for 5-10 criteria comparison points. </a:t>
            </a:r>
          </a:p>
          <a:p>
            <a:pPr marL="0" indent="0">
              <a:lnSpc>
                <a:spcPct val="120000"/>
              </a:lnSpc>
              <a:spcAft>
                <a:spcPts val="1200"/>
              </a:spcAft>
              <a:buNone/>
            </a:pPr>
            <a:r>
              <a:rPr lang="en-US" sz="1800" dirty="0"/>
              <a:t>Once you’ve determined how many criteria you have, drag your mouse across the top or bottom of the relevant row selecting all shapes and text boxes in that area, or press and hold the Shift key while clicking each shape and text box in the row.</a:t>
            </a:r>
          </a:p>
          <a:p>
            <a:pPr marL="0" indent="0">
              <a:lnSpc>
                <a:spcPct val="120000"/>
              </a:lnSpc>
              <a:spcAft>
                <a:spcPts val="1200"/>
              </a:spcAft>
              <a:buNone/>
            </a:pPr>
            <a:r>
              <a:rPr lang="en-US" sz="1800" dirty="0"/>
              <a:t>Then copy and paste them onto slide 15 next to the open Criteria section.</a:t>
            </a:r>
          </a:p>
          <a:p>
            <a:pPr marL="0" indent="0">
              <a:lnSpc>
                <a:spcPct val="120000"/>
              </a:lnSpc>
              <a:buNone/>
            </a:pPr>
            <a:endParaRPr lang="en-US" sz="2000" dirty="0"/>
          </a:p>
          <a:p>
            <a:pPr marL="0" indent="0">
              <a:lnSpc>
                <a:spcPct val="120000"/>
              </a:lnSpc>
              <a:buNone/>
            </a:pPr>
            <a:endParaRPr lang="en-US" sz="2000" dirty="0"/>
          </a:p>
          <a:p>
            <a:pPr marL="0" indent="0">
              <a:lnSpc>
                <a:spcPct val="120000"/>
              </a:lnSpc>
              <a:buNone/>
            </a:pPr>
            <a:endParaRPr lang="en-US" sz="2000" dirty="0"/>
          </a:p>
          <a:p>
            <a:pPr marL="0" indent="0">
              <a:lnSpc>
                <a:spcPct val="120000"/>
              </a:lnSpc>
              <a:buNone/>
            </a:pPr>
            <a:endParaRPr lang="en-US" sz="1200" dirty="0"/>
          </a:p>
          <a:p>
            <a:pPr marL="0" indent="0">
              <a:lnSpc>
                <a:spcPct val="120000"/>
              </a:lnSpc>
              <a:buNone/>
            </a:pPr>
            <a:r>
              <a:rPr lang="en-US" sz="1200" dirty="0"/>
              <a:t>Note: These have been designed to fit perfectly within the area on slide 15.</a:t>
            </a:r>
          </a:p>
        </p:txBody>
      </p:sp>
      <p:pic>
        <p:nvPicPr>
          <p:cNvPr id="6" name="Picture 5">
            <a:extLst>
              <a:ext uri="{FF2B5EF4-FFF2-40B4-BE49-F238E27FC236}">
                <a16:creationId xmlns:a16="http://schemas.microsoft.com/office/drawing/2014/main" id="{58B37DAD-B4A4-2524-C459-1DFE07775C0C}"/>
              </a:ext>
            </a:extLst>
          </p:cNvPr>
          <p:cNvPicPr>
            <a:picLocks noChangeAspect="1"/>
          </p:cNvPicPr>
          <p:nvPr/>
        </p:nvPicPr>
        <p:blipFill>
          <a:blip r:embed="rId2"/>
          <a:stretch>
            <a:fillRect/>
          </a:stretch>
        </p:blipFill>
        <p:spPr>
          <a:xfrm>
            <a:off x="614987" y="4072095"/>
            <a:ext cx="10584201" cy="1421629"/>
          </a:xfrm>
          <a:prstGeom prst="rect">
            <a:avLst/>
          </a:prstGeom>
        </p:spPr>
      </p:pic>
    </p:spTree>
    <p:extLst>
      <p:ext uri="{BB962C8B-B14F-4D97-AF65-F5344CB8AC3E}">
        <p14:creationId xmlns:p14="http://schemas.microsoft.com/office/powerpoint/2010/main" val="4248606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AA3EB84-6270-190F-110A-42053904D232}"/>
              </a:ext>
            </a:extLst>
          </p:cNvPr>
          <p:cNvSpPr/>
          <p:nvPr/>
        </p:nvSpPr>
        <p:spPr>
          <a:xfrm>
            <a:off x="1828800" y="2808470"/>
            <a:ext cx="1414328" cy="81204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Rectangle 13">
            <a:extLst>
              <a:ext uri="{FF2B5EF4-FFF2-40B4-BE49-F238E27FC236}">
                <a16:creationId xmlns:a16="http://schemas.microsoft.com/office/drawing/2014/main" id="{4433FC15-A330-E75C-7377-04D08DC5CEF0}"/>
              </a:ext>
            </a:extLst>
          </p:cNvPr>
          <p:cNvSpPr/>
          <p:nvPr/>
        </p:nvSpPr>
        <p:spPr>
          <a:xfrm>
            <a:off x="3350208" y="2808470"/>
            <a:ext cx="1414328" cy="81204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Rectangle 14">
            <a:extLst>
              <a:ext uri="{FF2B5EF4-FFF2-40B4-BE49-F238E27FC236}">
                <a16:creationId xmlns:a16="http://schemas.microsoft.com/office/drawing/2014/main" id="{BB82A11F-A02A-D118-ECCE-0B81E928CA19}"/>
              </a:ext>
            </a:extLst>
          </p:cNvPr>
          <p:cNvSpPr/>
          <p:nvPr/>
        </p:nvSpPr>
        <p:spPr>
          <a:xfrm>
            <a:off x="4871616" y="2806220"/>
            <a:ext cx="1418247" cy="81429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Rectangle 15">
            <a:extLst>
              <a:ext uri="{FF2B5EF4-FFF2-40B4-BE49-F238E27FC236}">
                <a16:creationId xmlns:a16="http://schemas.microsoft.com/office/drawing/2014/main" id="{3C8DBAA6-DCD3-1DBA-A5AA-3C70F84D9EC9}"/>
              </a:ext>
            </a:extLst>
          </p:cNvPr>
          <p:cNvSpPr/>
          <p:nvPr/>
        </p:nvSpPr>
        <p:spPr>
          <a:xfrm>
            <a:off x="6402922" y="2812874"/>
            <a:ext cx="1414328" cy="81204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Rectangle 16">
            <a:extLst>
              <a:ext uri="{FF2B5EF4-FFF2-40B4-BE49-F238E27FC236}">
                <a16:creationId xmlns:a16="http://schemas.microsoft.com/office/drawing/2014/main" id="{DB0EC380-007B-93FD-B68D-0F79F93D1FFB}"/>
              </a:ext>
            </a:extLst>
          </p:cNvPr>
          <p:cNvSpPr/>
          <p:nvPr/>
        </p:nvSpPr>
        <p:spPr>
          <a:xfrm>
            <a:off x="7928249" y="2808470"/>
            <a:ext cx="1414328" cy="81204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TextBox 17">
            <a:extLst>
              <a:ext uri="{FF2B5EF4-FFF2-40B4-BE49-F238E27FC236}">
                <a16:creationId xmlns:a16="http://schemas.microsoft.com/office/drawing/2014/main" id="{118C8BA7-16E2-0A88-53E0-316DC721CA96}"/>
              </a:ext>
            </a:extLst>
          </p:cNvPr>
          <p:cNvSpPr txBox="1"/>
          <p:nvPr/>
        </p:nvSpPr>
        <p:spPr>
          <a:xfrm>
            <a:off x="2004521" y="3060120"/>
            <a:ext cx="1059253" cy="307777"/>
          </a:xfrm>
          <a:prstGeom prst="rect">
            <a:avLst/>
          </a:prstGeom>
          <a:noFill/>
        </p:spPr>
        <p:txBody>
          <a:bodyPr wrap="square" rtlCol="0">
            <a:spAutoFit/>
          </a:bodyPr>
          <a:lstStyle/>
          <a:p>
            <a:pPr algn="ctr"/>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Criteria #1</a:t>
            </a:r>
          </a:p>
        </p:txBody>
      </p:sp>
      <p:sp>
        <p:nvSpPr>
          <p:cNvPr id="19" name="TextBox 18">
            <a:extLst>
              <a:ext uri="{FF2B5EF4-FFF2-40B4-BE49-F238E27FC236}">
                <a16:creationId xmlns:a16="http://schemas.microsoft.com/office/drawing/2014/main" id="{5EAAA789-C578-5DD4-5491-3FA8889A4379}"/>
              </a:ext>
            </a:extLst>
          </p:cNvPr>
          <p:cNvSpPr txBox="1"/>
          <p:nvPr/>
        </p:nvSpPr>
        <p:spPr>
          <a:xfrm>
            <a:off x="3507917" y="3046821"/>
            <a:ext cx="1059253" cy="307777"/>
          </a:xfrm>
          <a:prstGeom prst="rect">
            <a:avLst/>
          </a:prstGeom>
          <a:noFill/>
        </p:spPr>
        <p:txBody>
          <a:bodyPr wrap="square" rtlCol="0">
            <a:spAutoFit/>
          </a:bodyPr>
          <a:lstStyle/>
          <a:p>
            <a:pPr algn="ctr"/>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Criteria #2</a:t>
            </a:r>
          </a:p>
        </p:txBody>
      </p:sp>
      <p:sp>
        <p:nvSpPr>
          <p:cNvPr id="20" name="TextBox 19">
            <a:extLst>
              <a:ext uri="{FF2B5EF4-FFF2-40B4-BE49-F238E27FC236}">
                <a16:creationId xmlns:a16="http://schemas.microsoft.com/office/drawing/2014/main" id="{2B357106-D3C3-A63C-0887-8207CCAD54C0}"/>
              </a:ext>
            </a:extLst>
          </p:cNvPr>
          <p:cNvSpPr txBox="1"/>
          <p:nvPr/>
        </p:nvSpPr>
        <p:spPr>
          <a:xfrm>
            <a:off x="5054667" y="3045031"/>
            <a:ext cx="1062188" cy="307777"/>
          </a:xfrm>
          <a:prstGeom prst="rect">
            <a:avLst/>
          </a:prstGeom>
          <a:noFill/>
        </p:spPr>
        <p:txBody>
          <a:bodyPr wrap="square" rtlCol="0">
            <a:spAutoFit/>
          </a:bodyPr>
          <a:lstStyle/>
          <a:p>
            <a:pPr algn="ctr"/>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Criteria #3</a:t>
            </a:r>
          </a:p>
        </p:txBody>
      </p:sp>
      <p:sp>
        <p:nvSpPr>
          <p:cNvPr id="21" name="TextBox 20">
            <a:extLst>
              <a:ext uri="{FF2B5EF4-FFF2-40B4-BE49-F238E27FC236}">
                <a16:creationId xmlns:a16="http://schemas.microsoft.com/office/drawing/2014/main" id="{3D900092-7D4A-2837-7907-7DADE0E71245}"/>
              </a:ext>
            </a:extLst>
          </p:cNvPr>
          <p:cNvSpPr txBox="1"/>
          <p:nvPr/>
        </p:nvSpPr>
        <p:spPr>
          <a:xfrm>
            <a:off x="6572292" y="3060120"/>
            <a:ext cx="1059253" cy="307777"/>
          </a:xfrm>
          <a:prstGeom prst="rect">
            <a:avLst/>
          </a:prstGeom>
          <a:noFill/>
        </p:spPr>
        <p:txBody>
          <a:bodyPr wrap="square" rtlCol="0">
            <a:spAutoFit/>
          </a:bodyPr>
          <a:lstStyle/>
          <a:p>
            <a:pPr algn="ctr"/>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Criteria #4</a:t>
            </a:r>
          </a:p>
        </p:txBody>
      </p:sp>
      <p:sp>
        <p:nvSpPr>
          <p:cNvPr id="22" name="TextBox 21">
            <a:extLst>
              <a:ext uri="{FF2B5EF4-FFF2-40B4-BE49-F238E27FC236}">
                <a16:creationId xmlns:a16="http://schemas.microsoft.com/office/drawing/2014/main" id="{D1BAAC59-5701-0781-F8A0-69DF45792717}"/>
              </a:ext>
            </a:extLst>
          </p:cNvPr>
          <p:cNvSpPr txBox="1"/>
          <p:nvPr/>
        </p:nvSpPr>
        <p:spPr>
          <a:xfrm>
            <a:off x="8103969" y="3045030"/>
            <a:ext cx="1059253" cy="307777"/>
          </a:xfrm>
          <a:prstGeom prst="rect">
            <a:avLst/>
          </a:prstGeom>
          <a:noFill/>
        </p:spPr>
        <p:txBody>
          <a:bodyPr wrap="square" rtlCol="0">
            <a:spAutoFit/>
          </a:bodyPr>
          <a:lstStyle/>
          <a:p>
            <a:pPr algn="ctr"/>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Criteria #5</a:t>
            </a:r>
          </a:p>
        </p:txBody>
      </p:sp>
      <p:sp>
        <p:nvSpPr>
          <p:cNvPr id="23" name="Rectangle 22">
            <a:extLst>
              <a:ext uri="{FF2B5EF4-FFF2-40B4-BE49-F238E27FC236}">
                <a16:creationId xmlns:a16="http://schemas.microsoft.com/office/drawing/2014/main" id="{5AEE8837-D407-6B27-7563-DC6D7095ECE6}"/>
              </a:ext>
            </a:extLst>
          </p:cNvPr>
          <p:cNvSpPr/>
          <p:nvPr/>
        </p:nvSpPr>
        <p:spPr>
          <a:xfrm>
            <a:off x="9455636" y="2801742"/>
            <a:ext cx="1414328" cy="81204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4" name="TextBox 23">
            <a:extLst>
              <a:ext uri="{FF2B5EF4-FFF2-40B4-BE49-F238E27FC236}">
                <a16:creationId xmlns:a16="http://schemas.microsoft.com/office/drawing/2014/main" id="{3F6784A4-6487-B3AF-B2CA-45CE62C30601}"/>
              </a:ext>
            </a:extLst>
          </p:cNvPr>
          <p:cNvSpPr txBox="1"/>
          <p:nvPr/>
        </p:nvSpPr>
        <p:spPr>
          <a:xfrm>
            <a:off x="9631356" y="3038302"/>
            <a:ext cx="1059253" cy="307777"/>
          </a:xfrm>
          <a:prstGeom prst="rect">
            <a:avLst/>
          </a:prstGeom>
          <a:noFill/>
        </p:spPr>
        <p:txBody>
          <a:bodyPr wrap="square" rtlCol="0">
            <a:spAutoFit/>
          </a:bodyPr>
          <a:lstStyle/>
          <a:p>
            <a:pPr algn="ctr"/>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Criteria #6</a:t>
            </a:r>
          </a:p>
        </p:txBody>
      </p:sp>
      <p:sp>
        <p:nvSpPr>
          <p:cNvPr id="25" name="Rectangle 24">
            <a:extLst>
              <a:ext uri="{FF2B5EF4-FFF2-40B4-BE49-F238E27FC236}">
                <a16:creationId xmlns:a16="http://schemas.microsoft.com/office/drawing/2014/main" id="{B3F348C6-33B1-0DBB-EAB5-3CA5EED940BE}"/>
              </a:ext>
            </a:extLst>
          </p:cNvPr>
          <p:cNvSpPr/>
          <p:nvPr/>
        </p:nvSpPr>
        <p:spPr>
          <a:xfrm>
            <a:off x="1828799" y="3931596"/>
            <a:ext cx="1204365" cy="81204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6" name="Rectangle 25">
            <a:extLst>
              <a:ext uri="{FF2B5EF4-FFF2-40B4-BE49-F238E27FC236}">
                <a16:creationId xmlns:a16="http://schemas.microsoft.com/office/drawing/2014/main" id="{44E8A457-8D9D-EEE5-F048-B2B004DBD2C3}"/>
              </a:ext>
            </a:extLst>
          </p:cNvPr>
          <p:cNvSpPr/>
          <p:nvPr/>
        </p:nvSpPr>
        <p:spPr>
          <a:xfrm>
            <a:off x="3133863" y="3931596"/>
            <a:ext cx="1204365" cy="81204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7" name="Rectangle 26">
            <a:extLst>
              <a:ext uri="{FF2B5EF4-FFF2-40B4-BE49-F238E27FC236}">
                <a16:creationId xmlns:a16="http://schemas.microsoft.com/office/drawing/2014/main" id="{B92D447D-5D72-8407-051C-A461A81B2005}"/>
              </a:ext>
            </a:extLst>
          </p:cNvPr>
          <p:cNvSpPr/>
          <p:nvPr/>
        </p:nvSpPr>
        <p:spPr>
          <a:xfrm>
            <a:off x="4433012" y="3929346"/>
            <a:ext cx="1207702" cy="81429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8" name="Rectangle 27">
            <a:extLst>
              <a:ext uri="{FF2B5EF4-FFF2-40B4-BE49-F238E27FC236}">
                <a16:creationId xmlns:a16="http://schemas.microsoft.com/office/drawing/2014/main" id="{777700E8-3006-0929-DD72-0DDAB7D407C0}"/>
              </a:ext>
            </a:extLst>
          </p:cNvPr>
          <p:cNvSpPr/>
          <p:nvPr/>
        </p:nvSpPr>
        <p:spPr>
          <a:xfrm>
            <a:off x="5743863" y="3928697"/>
            <a:ext cx="1204365" cy="81934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9" name="Rectangle 28">
            <a:extLst>
              <a:ext uri="{FF2B5EF4-FFF2-40B4-BE49-F238E27FC236}">
                <a16:creationId xmlns:a16="http://schemas.microsoft.com/office/drawing/2014/main" id="{95A95B4E-E975-5DC4-F15F-749121C94FF1}"/>
              </a:ext>
            </a:extLst>
          </p:cNvPr>
          <p:cNvSpPr/>
          <p:nvPr/>
        </p:nvSpPr>
        <p:spPr>
          <a:xfrm>
            <a:off x="7043520" y="3937057"/>
            <a:ext cx="1204365" cy="80767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0" name="TextBox 29">
            <a:extLst>
              <a:ext uri="{FF2B5EF4-FFF2-40B4-BE49-F238E27FC236}">
                <a16:creationId xmlns:a16="http://schemas.microsoft.com/office/drawing/2014/main" id="{74140C1A-627F-EDD2-A7A2-EECE9CCE3669}"/>
              </a:ext>
            </a:extLst>
          </p:cNvPr>
          <p:cNvSpPr txBox="1"/>
          <p:nvPr/>
        </p:nvSpPr>
        <p:spPr>
          <a:xfrm>
            <a:off x="1959442" y="4055388"/>
            <a:ext cx="902003" cy="523220"/>
          </a:xfrm>
          <a:prstGeom prst="rect">
            <a:avLst/>
          </a:prstGeom>
          <a:noFill/>
        </p:spPr>
        <p:txBody>
          <a:bodyPr wrap="square" rtlCol="0">
            <a:spAutoFit/>
          </a:bodyPr>
          <a:lstStyle/>
          <a:p>
            <a:pPr algn="ctr"/>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Criteria #1</a:t>
            </a:r>
          </a:p>
        </p:txBody>
      </p:sp>
      <p:sp>
        <p:nvSpPr>
          <p:cNvPr id="31" name="TextBox 30">
            <a:extLst>
              <a:ext uri="{FF2B5EF4-FFF2-40B4-BE49-F238E27FC236}">
                <a16:creationId xmlns:a16="http://schemas.microsoft.com/office/drawing/2014/main" id="{D6B8B9D7-0F86-873F-E0B6-1045E36A83C1}"/>
              </a:ext>
            </a:extLst>
          </p:cNvPr>
          <p:cNvSpPr txBox="1"/>
          <p:nvPr/>
        </p:nvSpPr>
        <p:spPr>
          <a:xfrm>
            <a:off x="3246494" y="4042089"/>
            <a:ext cx="902003" cy="523220"/>
          </a:xfrm>
          <a:prstGeom prst="rect">
            <a:avLst/>
          </a:prstGeom>
          <a:noFill/>
        </p:spPr>
        <p:txBody>
          <a:bodyPr wrap="square" rtlCol="0">
            <a:spAutoFit/>
          </a:bodyPr>
          <a:lstStyle/>
          <a:p>
            <a:pPr algn="ctr"/>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Criteria #2</a:t>
            </a:r>
          </a:p>
        </p:txBody>
      </p:sp>
      <p:sp>
        <p:nvSpPr>
          <p:cNvPr id="32" name="TextBox 31">
            <a:extLst>
              <a:ext uri="{FF2B5EF4-FFF2-40B4-BE49-F238E27FC236}">
                <a16:creationId xmlns:a16="http://schemas.microsoft.com/office/drawing/2014/main" id="{25326BAC-C5D5-7430-BD85-92B4D713FB09}"/>
              </a:ext>
            </a:extLst>
          </p:cNvPr>
          <p:cNvSpPr txBox="1"/>
          <p:nvPr/>
        </p:nvSpPr>
        <p:spPr>
          <a:xfrm>
            <a:off x="4570982" y="4040299"/>
            <a:ext cx="904501" cy="523220"/>
          </a:xfrm>
          <a:prstGeom prst="rect">
            <a:avLst/>
          </a:prstGeom>
          <a:noFill/>
        </p:spPr>
        <p:txBody>
          <a:bodyPr wrap="square" rtlCol="0">
            <a:spAutoFit/>
          </a:bodyPr>
          <a:lstStyle/>
          <a:p>
            <a:pPr algn="ctr"/>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Criteria #3</a:t>
            </a:r>
          </a:p>
        </p:txBody>
      </p:sp>
      <p:sp>
        <p:nvSpPr>
          <p:cNvPr id="33" name="TextBox 32">
            <a:extLst>
              <a:ext uri="{FF2B5EF4-FFF2-40B4-BE49-F238E27FC236}">
                <a16:creationId xmlns:a16="http://schemas.microsoft.com/office/drawing/2014/main" id="{F8C956C5-C065-4D2F-5F15-336D839EE7BB}"/>
              </a:ext>
            </a:extLst>
          </p:cNvPr>
          <p:cNvSpPr txBox="1"/>
          <p:nvPr/>
        </p:nvSpPr>
        <p:spPr>
          <a:xfrm>
            <a:off x="5868155" y="4055388"/>
            <a:ext cx="902003" cy="523220"/>
          </a:xfrm>
          <a:prstGeom prst="rect">
            <a:avLst/>
          </a:prstGeom>
          <a:noFill/>
        </p:spPr>
        <p:txBody>
          <a:bodyPr wrap="square" rtlCol="0">
            <a:spAutoFit/>
          </a:bodyPr>
          <a:lstStyle/>
          <a:p>
            <a:pPr algn="ctr"/>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Criteria #4</a:t>
            </a:r>
          </a:p>
        </p:txBody>
      </p:sp>
      <p:sp>
        <p:nvSpPr>
          <p:cNvPr id="34" name="TextBox 33">
            <a:extLst>
              <a:ext uri="{FF2B5EF4-FFF2-40B4-BE49-F238E27FC236}">
                <a16:creationId xmlns:a16="http://schemas.microsoft.com/office/drawing/2014/main" id="{77634F4F-E7DC-290C-0D94-8A553FE79AE7}"/>
              </a:ext>
            </a:extLst>
          </p:cNvPr>
          <p:cNvSpPr txBox="1"/>
          <p:nvPr/>
        </p:nvSpPr>
        <p:spPr>
          <a:xfrm>
            <a:off x="7174162" y="4041391"/>
            <a:ext cx="902003" cy="523220"/>
          </a:xfrm>
          <a:prstGeom prst="rect">
            <a:avLst/>
          </a:prstGeom>
          <a:noFill/>
        </p:spPr>
        <p:txBody>
          <a:bodyPr wrap="square" rtlCol="0">
            <a:spAutoFit/>
          </a:bodyPr>
          <a:lstStyle/>
          <a:p>
            <a:pPr algn="ctr"/>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Criteria #5</a:t>
            </a:r>
          </a:p>
        </p:txBody>
      </p:sp>
      <p:sp>
        <p:nvSpPr>
          <p:cNvPr id="35" name="Rectangle 34">
            <a:extLst>
              <a:ext uri="{FF2B5EF4-FFF2-40B4-BE49-F238E27FC236}">
                <a16:creationId xmlns:a16="http://schemas.microsoft.com/office/drawing/2014/main" id="{576164D7-E919-869C-108D-4440C49DCDD8}"/>
              </a:ext>
            </a:extLst>
          </p:cNvPr>
          <p:cNvSpPr/>
          <p:nvPr/>
        </p:nvSpPr>
        <p:spPr>
          <a:xfrm>
            <a:off x="8343112" y="3929272"/>
            <a:ext cx="1204365" cy="81429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6" name="TextBox 35">
            <a:extLst>
              <a:ext uri="{FF2B5EF4-FFF2-40B4-BE49-F238E27FC236}">
                <a16:creationId xmlns:a16="http://schemas.microsoft.com/office/drawing/2014/main" id="{85E5FF98-1E67-5039-82DE-9F9F1C9872B7}"/>
              </a:ext>
            </a:extLst>
          </p:cNvPr>
          <p:cNvSpPr txBox="1"/>
          <p:nvPr/>
        </p:nvSpPr>
        <p:spPr>
          <a:xfrm>
            <a:off x="8473754" y="4033570"/>
            <a:ext cx="902003" cy="523220"/>
          </a:xfrm>
          <a:prstGeom prst="rect">
            <a:avLst/>
          </a:prstGeom>
          <a:noFill/>
        </p:spPr>
        <p:txBody>
          <a:bodyPr wrap="square" rtlCol="0">
            <a:spAutoFit/>
          </a:bodyPr>
          <a:lstStyle/>
          <a:p>
            <a:pPr algn="ctr"/>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Criteria #6</a:t>
            </a:r>
          </a:p>
        </p:txBody>
      </p:sp>
      <p:sp>
        <p:nvSpPr>
          <p:cNvPr id="37" name="Rectangle 36">
            <a:extLst>
              <a:ext uri="{FF2B5EF4-FFF2-40B4-BE49-F238E27FC236}">
                <a16:creationId xmlns:a16="http://schemas.microsoft.com/office/drawing/2014/main" id="{7A4C8CE4-3231-1386-9CAD-0B04A7965668}"/>
              </a:ext>
            </a:extLst>
          </p:cNvPr>
          <p:cNvSpPr/>
          <p:nvPr/>
        </p:nvSpPr>
        <p:spPr>
          <a:xfrm>
            <a:off x="9659336" y="3933750"/>
            <a:ext cx="1204365" cy="81429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8" name="TextBox 37">
            <a:extLst>
              <a:ext uri="{FF2B5EF4-FFF2-40B4-BE49-F238E27FC236}">
                <a16:creationId xmlns:a16="http://schemas.microsoft.com/office/drawing/2014/main" id="{3EBB5694-F203-7035-EF23-07C5663FD7DA}"/>
              </a:ext>
            </a:extLst>
          </p:cNvPr>
          <p:cNvSpPr txBox="1"/>
          <p:nvPr/>
        </p:nvSpPr>
        <p:spPr>
          <a:xfrm>
            <a:off x="9789978" y="4038048"/>
            <a:ext cx="902003" cy="523220"/>
          </a:xfrm>
          <a:prstGeom prst="rect">
            <a:avLst/>
          </a:prstGeom>
          <a:noFill/>
        </p:spPr>
        <p:txBody>
          <a:bodyPr wrap="square" rtlCol="0">
            <a:spAutoFit/>
          </a:bodyPr>
          <a:lstStyle/>
          <a:p>
            <a:pPr algn="ctr"/>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Criteria #7</a:t>
            </a:r>
          </a:p>
        </p:txBody>
      </p:sp>
      <p:sp>
        <p:nvSpPr>
          <p:cNvPr id="129" name="TextBox 128">
            <a:extLst>
              <a:ext uri="{FF2B5EF4-FFF2-40B4-BE49-F238E27FC236}">
                <a16:creationId xmlns:a16="http://schemas.microsoft.com/office/drawing/2014/main" id="{A4003FB1-1EC4-8BAE-FEFB-AB1FE8FCEFF5}"/>
              </a:ext>
            </a:extLst>
          </p:cNvPr>
          <p:cNvSpPr txBox="1"/>
          <p:nvPr/>
        </p:nvSpPr>
        <p:spPr>
          <a:xfrm>
            <a:off x="838200" y="3016251"/>
            <a:ext cx="888274" cy="261610"/>
          </a:xfrm>
          <a:prstGeom prst="rect">
            <a:avLst/>
          </a:prstGeom>
          <a:noFill/>
        </p:spPr>
        <p:txBody>
          <a:bodyPr wrap="square" rtlCol="0">
            <a:spAutoFit/>
          </a:bodyPr>
          <a:lstStyle/>
          <a:p>
            <a:r>
              <a:rPr lang="en-US" sz="1100" dirty="0">
                <a:latin typeface="Tahoma" panose="020B0604030504040204" pitchFamily="34" charset="0"/>
                <a:ea typeface="Tahoma" panose="020B0604030504040204" pitchFamily="34" charset="0"/>
                <a:cs typeface="Tahoma" panose="020B0604030504040204" pitchFamily="34" charset="0"/>
              </a:rPr>
              <a:t>6 Criteria</a:t>
            </a:r>
          </a:p>
        </p:txBody>
      </p:sp>
      <p:sp>
        <p:nvSpPr>
          <p:cNvPr id="130" name="TextBox 129">
            <a:extLst>
              <a:ext uri="{FF2B5EF4-FFF2-40B4-BE49-F238E27FC236}">
                <a16:creationId xmlns:a16="http://schemas.microsoft.com/office/drawing/2014/main" id="{44E05CDF-6007-58AA-1B40-55A032A61293}"/>
              </a:ext>
            </a:extLst>
          </p:cNvPr>
          <p:cNvSpPr txBox="1"/>
          <p:nvPr/>
        </p:nvSpPr>
        <p:spPr>
          <a:xfrm>
            <a:off x="838200" y="4176999"/>
            <a:ext cx="888274" cy="261610"/>
          </a:xfrm>
          <a:prstGeom prst="rect">
            <a:avLst/>
          </a:prstGeom>
          <a:noFill/>
        </p:spPr>
        <p:txBody>
          <a:bodyPr wrap="square" rtlCol="0">
            <a:spAutoFit/>
          </a:bodyPr>
          <a:lstStyle/>
          <a:p>
            <a:r>
              <a:rPr lang="en-US" sz="1100" dirty="0">
                <a:latin typeface="Tahoma" panose="020B0604030504040204" pitchFamily="34" charset="0"/>
                <a:ea typeface="Tahoma" panose="020B0604030504040204" pitchFamily="34" charset="0"/>
                <a:cs typeface="Tahoma" panose="020B0604030504040204" pitchFamily="34" charset="0"/>
              </a:rPr>
              <a:t>7 Criteria</a:t>
            </a:r>
          </a:p>
        </p:txBody>
      </p:sp>
      <p:sp>
        <p:nvSpPr>
          <p:cNvPr id="134" name="Rectangle 133">
            <a:extLst>
              <a:ext uri="{FF2B5EF4-FFF2-40B4-BE49-F238E27FC236}">
                <a16:creationId xmlns:a16="http://schemas.microsoft.com/office/drawing/2014/main" id="{B5623289-15AF-A80B-A4F0-0639FF645C35}"/>
              </a:ext>
            </a:extLst>
          </p:cNvPr>
          <p:cNvSpPr/>
          <p:nvPr/>
        </p:nvSpPr>
        <p:spPr>
          <a:xfrm>
            <a:off x="1833432" y="1690688"/>
            <a:ext cx="1732541" cy="81204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5" name="Rectangle 134">
            <a:extLst>
              <a:ext uri="{FF2B5EF4-FFF2-40B4-BE49-F238E27FC236}">
                <a16:creationId xmlns:a16="http://schemas.microsoft.com/office/drawing/2014/main" id="{96C5E972-AAB4-5B33-669F-83E908F2D583}"/>
              </a:ext>
            </a:extLst>
          </p:cNvPr>
          <p:cNvSpPr/>
          <p:nvPr/>
        </p:nvSpPr>
        <p:spPr>
          <a:xfrm>
            <a:off x="3660066" y="1690688"/>
            <a:ext cx="1732541" cy="81204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6" name="Rectangle 135">
            <a:extLst>
              <a:ext uri="{FF2B5EF4-FFF2-40B4-BE49-F238E27FC236}">
                <a16:creationId xmlns:a16="http://schemas.microsoft.com/office/drawing/2014/main" id="{A90B890A-8719-CCF8-EEE0-DDC3132F4471}"/>
              </a:ext>
            </a:extLst>
          </p:cNvPr>
          <p:cNvSpPr/>
          <p:nvPr/>
        </p:nvSpPr>
        <p:spPr>
          <a:xfrm>
            <a:off x="5486700" y="1690688"/>
            <a:ext cx="1732541" cy="81204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7" name="Rectangle 136">
            <a:extLst>
              <a:ext uri="{FF2B5EF4-FFF2-40B4-BE49-F238E27FC236}">
                <a16:creationId xmlns:a16="http://schemas.microsoft.com/office/drawing/2014/main" id="{BD7FF440-785A-2758-4495-1EDC09BA45FB}"/>
              </a:ext>
            </a:extLst>
          </p:cNvPr>
          <p:cNvSpPr/>
          <p:nvPr/>
        </p:nvSpPr>
        <p:spPr>
          <a:xfrm>
            <a:off x="7313334" y="1690688"/>
            <a:ext cx="1732541" cy="81204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8" name="Rectangle 137">
            <a:extLst>
              <a:ext uri="{FF2B5EF4-FFF2-40B4-BE49-F238E27FC236}">
                <a16:creationId xmlns:a16="http://schemas.microsoft.com/office/drawing/2014/main" id="{060BCDAC-AB89-A29F-123F-943CD3E36BD1}"/>
              </a:ext>
            </a:extLst>
          </p:cNvPr>
          <p:cNvSpPr/>
          <p:nvPr/>
        </p:nvSpPr>
        <p:spPr>
          <a:xfrm>
            <a:off x="9139968" y="1690688"/>
            <a:ext cx="1732541" cy="81204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9" name="TextBox 138">
            <a:extLst>
              <a:ext uri="{FF2B5EF4-FFF2-40B4-BE49-F238E27FC236}">
                <a16:creationId xmlns:a16="http://schemas.microsoft.com/office/drawing/2014/main" id="{4165B5B4-9C5C-FDF4-3188-D8504025130D}"/>
              </a:ext>
            </a:extLst>
          </p:cNvPr>
          <p:cNvSpPr txBox="1"/>
          <p:nvPr/>
        </p:nvSpPr>
        <p:spPr>
          <a:xfrm>
            <a:off x="2057264" y="1919646"/>
            <a:ext cx="1297577" cy="307777"/>
          </a:xfrm>
          <a:prstGeom prst="rect">
            <a:avLst/>
          </a:prstGeom>
          <a:noFill/>
        </p:spPr>
        <p:txBody>
          <a:bodyPr wrap="square" rtlCol="0">
            <a:spAutoFit/>
          </a:bodyPr>
          <a:lstStyle/>
          <a:p>
            <a:pPr algn="ctr"/>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Criteria #1</a:t>
            </a:r>
          </a:p>
        </p:txBody>
      </p:sp>
      <p:sp>
        <p:nvSpPr>
          <p:cNvPr id="140" name="TextBox 139">
            <a:extLst>
              <a:ext uri="{FF2B5EF4-FFF2-40B4-BE49-F238E27FC236}">
                <a16:creationId xmlns:a16="http://schemas.microsoft.com/office/drawing/2014/main" id="{11DEDCA4-3B80-789B-7779-141918B7DF66}"/>
              </a:ext>
            </a:extLst>
          </p:cNvPr>
          <p:cNvSpPr txBox="1"/>
          <p:nvPr/>
        </p:nvSpPr>
        <p:spPr>
          <a:xfrm>
            <a:off x="3865886" y="1906347"/>
            <a:ext cx="1297577" cy="307777"/>
          </a:xfrm>
          <a:prstGeom prst="rect">
            <a:avLst/>
          </a:prstGeom>
          <a:noFill/>
        </p:spPr>
        <p:txBody>
          <a:bodyPr wrap="square" rtlCol="0">
            <a:spAutoFit/>
          </a:bodyPr>
          <a:lstStyle/>
          <a:p>
            <a:pPr algn="ctr"/>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Criteria #2</a:t>
            </a:r>
          </a:p>
        </p:txBody>
      </p:sp>
      <p:sp>
        <p:nvSpPr>
          <p:cNvPr id="141" name="TextBox 140">
            <a:extLst>
              <a:ext uri="{FF2B5EF4-FFF2-40B4-BE49-F238E27FC236}">
                <a16:creationId xmlns:a16="http://schemas.microsoft.com/office/drawing/2014/main" id="{F3378945-F81F-7A8D-B63B-95BC901266DC}"/>
              </a:ext>
            </a:extLst>
          </p:cNvPr>
          <p:cNvSpPr txBox="1"/>
          <p:nvPr/>
        </p:nvSpPr>
        <p:spPr>
          <a:xfrm>
            <a:off x="5716877" y="1906347"/>
            <a:ext cx="1297577" cy="307777"/>
          </a:xfrm>
          <a:prstGeom prst="rect">
            <a:avLst/>
          </a:prstGeom>
          <a:noFill/>
        </p:spPr>
        <p:txBody>
          <a:bodyPr wrap="square" rtlCol="0">
            <a:spAutoFit/>
          </a:bodyPr>
          <a:lstStyle/>
          <a:p>
            <a:pPr algn="ctr"/>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Criteria #3</a:t>
            </a:r>
          </a:p>
        </p:txBody>
      </p:sp>
      <p:sp>
        <p:nvSpPr>
          <p:cNvPr id="142" name="TextBox 141">
            <a:extLst>
              <a:ext uri="{FF2B5EF4-FFF2-40B4-BE49-F238E27FC236}">
                <a16:creationId xmlns:a16="http://schemas.microsoft.com/office/drawing/2014/main" id="{0809AABE-A387-0255-893C-02700F385587}"/>
              </a:ext>
            </a:extLst>
          </p:cNvPr>
          <p:cNvSpPr txBox="1"/>
          <p:nvPr/>
        </p:nvSpPr>
        <p:spPr>
          <a:xfrm>
            <a:off x="7530815" y="1915242"/>
            <a:ext cx="1297577" cy="307777"/>
          </a:xfrm>
          <a:prstGeom prst="rect">
            <a:avLst/>
          </a:prstGeom>
          <a:noFill/>
        </p:spPr>
        <p:txBody>
          <a:bodyPr wrap="square" rtlCol="0">
            <a:spAutoFit/>
          </a:bodyPr>
          <a:lstStyle/>
          <a:p>
            <a:pPr algn="ctr"/>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Criteria #4</a:t>
            </a:r>
          </a:p>
        </p:txBody>
      </p:sp>
      <p:sp>
        <p:nvSpPr>
          <p:cNvPr id="143" name="TextBox 142">
            <a:extLst>
              <a:ext uri="{FF2B5EF4-FFF2-40B4-BE49-F238E27FC236}">
                <a16:creationId xmlns:a16="http://schemas.microsoft.com/office/drawing/2014/main" id="{033CECC6-70E2-9E46-E6E7-8E19C8A80117}"/>
              </a:ext>
            </a:extLst>
          </p:cNvPr>
          <p:cNvSpPr txBox="1"/>
          <p:nvPr/>
        </p:nvSpPr>
        <p:spPr>
          <a:xfrm>
            <a:off x="9363799" y="1904556"/>
            <a:ext cx="1297577" cy="307777"/>
          </a:xfrm>
          <a:prstGeom prst="rect">
            <a:avLst/>
          </a:prstGeom>
          <a:noFill/>
        </p:spPr>
        <p:txBody>
          <a:bodyPr wrap="square" rtlCol="0">
            <a:spAutoFit/>
          </a:bodyPr>
          <a:lstStyle/>
          <a:p>
            <a:pPr algn="ctr"/>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Criteria #5</a:t>
            </a:r>
          </a:p>
        </p:txBody>
      </p:sp>
      <p:sp>
        <p:nvSpPr>
          <p:cNvPr id="154" name="TextBox 153">
            <a:extLst>
              <a:ext uri="{FF2B5EF4-FFF2-40B4-BE49-F238E27FC236}">
                <a16:creationId xmlns:a16="http://schemas.microsoft.com/office/drawing/2014/main" id="{4C7EB938-B7ED-CB9F-F504-634B9EE14519}"/>
              </a:ext>
            </a:extLst>
          </p:cNvPr>
          <p:cNvSpPr txBox="1"/>
          <p:nvPr/>
        </p:nvSpPr>
        <p:spPr>
          <a:xfrm>
            <a:off x="832047" y="1915242"/>
            <a:ext cx="888274" cy="261610"/>
          </a:xfrm>
          <a:prstGeom prst="rect">
            <a:avLst/>
          </a:prstGeom>
          <a:noFill/>
        </p:spPr>
        <p:txBody>
          <a:bodyPr wrap="square" rtlCol="0">
            <a:spAutoFit/>
          </a:bodyPr>
          <a:lstStyle/>
          <a:p>
            <a:r>
              <a:rPr lang="en-US" sz="1100" dirty="0">
                <a:latin typeface="Tahoma" panose="020B0604030504040204" pitchFamily="34" charset="0"/>
                <a:ea typeface="Tahoma" panose="020B0604030504040204" pitchFamily="34" charset="0"/>
                <a:cs typeface="Tahoma" panose="020B0604030504040204" pitchFamily="34" charset="0"/>
              </a:rPr>
              <a:t>5 Criteria</a:t>
            </a:r>
          </a:p>
        </p:txBody>
      </p:sp>
      <p:sp>
        <p:nvSpPr>
          <p:cNvPr id="156" name="Title 155">
            <a:extLst>
              <a:ext uri="{FF2B5EF4-FFF2-40B4-BE49-F238E27FC236}">
                <a16:creationId xmlns:a16="http://schemas.microsoft.com/office/drawing/2014/main" id="{78574B67-E107-ED5F-6F59-7A168FFD8044}"/>
              </a:ext>
            </a:extLst>
          </p:cNvPr>
          <p:cNvSpPr>
            <a:spLocks noGrp="1"/>
          </p:cNvSpPr>
          <p:nvPr>
            <p:ph type="title"/>
          </p:nvPr>
        </p:nvSpPr>
        <p:spPr/>
        <p:txBody>
          <a:bodyPr>
            <a:normAutofit fontScale="90000"/>
          </a:bodyPr>
          <a:lstStyle/>
          <a:p>
            <a:r>
              <a:rPr lang="en-US" dirty="0"/>
              <a:t>Criteria templates</a:t>
            </a:r>
          </a:p>
        </p:txBody>
      </p:sp>
      <p:sp>
        <p:nvSpPr>
          <p:cNvPr id="157" name="Rectangle 156">
            <a:extLst>
              <a:ext uri="{FF2B5EF4-FFF2-40B4-BE49-F238E27FC236}">
                <a16:creationId xmlns:a16="http://schemas.microsoft.com/office/drawing/2014/main" id="{92ADBF98-A04A-9CAC-87CA-43D0A4F447F5}"/>
              </a:ext>
            </a:extLst>
          </p:cNvPr>
          <p:cNvSpPr/>
          <p:nvPr/>
        </p:nvSpPr>
        <p:spPr>
          <a:xfrm>
            <a:off x="1828800" y="5066926"/>
            <a:ext cx="1031442" cy="81204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8" name="Rectangle 157">
            <a:extLst>
              <a:ext uri="{FF2B5EF4-FFF2-40B4-BE49-F238E27FC236}">
                <a16:creationId xmlns:a16="http://schemas.microsoft.com/office/drawing/2014/main" id="{5C971214-75B7-FC23-77E8-24C608BAA51C}"/>
              </a:ext>
            </a:extLst>
          </p:cNvPr>
          <p:cNvSpPr/>
          <p:nvPr/>
        </p:nvSpPr>
        <p:spPr>
          <a:xfrm>
            <a:off x="2961002" y="5066926"/>
            <a:ext cx="1031442" cy="81204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9" name="Rectangle 158">
            <a:extLst>
              <a:ext uri="{FF2B5EF4-FFF2-40B4-BE49-F238E27FC236}">
                <a16:creationId xmlns:a16="http://schemas.microsoft.com/office/drawing/2014/main" id="{301993B2-E0E5-F865-4723-7C3F2B0038F0}"/>
              </a:ext>
            </a:extLst>
          </p:cNvPr>
          <p:cNvSpPr/>
          <p:nvPr/>
        </p:nvSpPr>
        <p:spPr>
          <a:xfrm>
            <a:off x="4082215" y="5071330"/>
            <a:ext cx="1034300" cy="80763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0" name="Rectangle 159">
            <a:extLst>
              <a:ext uri="{FF2B5EF4-FFF2-40B4-BE49-F238E27FC236}">
                <a16:creationId xmlns:a16="http://schemas.microsoft.com/office/drawing/2014/main" id="{40866513-9A1E-AA8F-2AF1-40991C02E2C5}"/>
              </a:ext>
            </a:extLst>
          </p:cNvPr>
          <p:cNvSpPr/>
          <p:nvPr/>
        </p:nvSpPr>
        <p:spPr>
          <a:xfrm>
            <a:off x="5246805" y="5071330"/>
            <a:ext cx="1031442" cy="81204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1" name="Rectangle 160">
            <a:extLst>
              <a:ext uri="{FF2B5EF4-FFF2-40B4-BE49-F238E27FC236}">
                <a16:creationId xmlns:a16="http://schemas.microsoft.com/office/drawing/2014/main" id="{3C5F5DB8-AE1F-F5A7-3EB0-744F3DC11629}"/>
              </a:ext>
            </a:extLst>
          </p:cNvPr>
          <p:cNvSpPr/>
          <p:nvPr/>
        </p:nvSpPr>
        <p:spPr>
          <a:xfrm>
            <a:off x="6386462" y="5068019"/>
            <a:ext cx="1031442" cy="81204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2" name="TextBox 161">
            <a:extLst>
              <a:ext uri="{FF2B5EF4-FFF2-40B4-BE49-F238E27FC236}">
                <a16:creationId xmlns:a16="http://schemas.microsoft.com/office/drawing/2014/main" id="{FE8ECED3-8261-500E-4C91-6802C2BBDD96}"/>
              </a:ext>
            </a:extLst>
          </p:cNvPr>
          <p:cNvSpPr txBox="1"/>
          <p:nvPr/>
        </p:nvSpPr>
        <p:spPr>
          <a:xfrm>
            <a:off x="1958531" y="5259233"/>
            <a:ext cx="772493" cy="430887"/>
          </a:xfrm>
          <a:prstGeom prst="rect">
            <a:avLst/>
          </a:prstGeom>
          <a:noFill/>
        </p:spPr>
        <p:txBody>
          <a:bodyPr wrap="square" rtlCol="0">
            <a:spAutoFit/>
          </a:bodyPr>
          <a:lstStyle/>
          <a:p>
            <a:pPr algn="ctr"/>
            <a:r>
              <a:rPr lang="en-US" sz="1050" dirty="0">
                <a:solidFill>
                  <a:schemeClr val="bg1"/>
                </a:solidFill>
                <a:latin typeface="Tahoma" panose="020B0604030504040204" pitchFamily="34" charset="0"/>
                <a:ea typeface="Tahoma" panose="020B0604030504040204" pitchFamily="34" charset="0"/>
                <a:cs typeface="Tahoma" panose="020B0604030504040204" pitchFamily="34" charset="0"/>
              </a:rPr>
              <a:t>Criteria #1</a:t>
            </a:r>
          </a:p>
        </p:txBody>
      </p:sp>
      <p:sp>
        <p:nvSpPr>
          <p:cNvPr id="163" name="TextBox 162">
            <a:extLst>
              <a:ext uri="{FF2B5EF4-FFF2-40B4-BE49-F238E27FC236}">
                <a16:creationId xmlns:a16="http://schemas.microsoft.com/office/drawing/2014/main" id="{BBA30D38-903F-B695-E6BC-54261898CE41}"/>
              </a:ext>
            </a:extLst>
          </p:cNvPr>
          <p:cNvSpPr txBox="1"/>
          <p:nvPr/>
        </p:nvSpPr>
        <p:spPr>
          <a:xfrm>
            <a:off x="3072721" y="5245934"/>
            <a:ext cx="772493" cy="430887"/>
          </a:xfrm>
          <a:prstGeom prst="rect">
            <a:avLst/>
          </a:prstGeom>
          <a:noFill/>
        </p:spPr>
        <p:txBody>
          <a:bodyPr wrap="square" rtlCol="0">
            <a:spAutoFit/>
          </a:bodyPr>
          <a:lstStyle/>
          <a:p>
            <a:pPr algn="ctr"/>
            <a:r>
              <a:rPr lang="en-US" sz="1050" dirty="0">
                <a:solidFill>
                  <a:schemeClr val="bg1"/>
                </a:solidFill>
                <a:latin typeface="Tahoma" panose="020B0604030504040204" pitchFamily="34" charset="0"/>
                <a:ea typeface="Tahoma" panose="020B0604030504040204" pitchFamily="34" charset="0"/>
                <a:cs typeface="Tahoma" panose="020B0604030504040204" pitchFamily="34" charset="0"/>
              </a:rPr>
              <a:t>Criteria #2</a:t>
            </a:r>
          </a:p>
        </p:txBody>
      </p:sp>
      <p:sp>
        <p:nvSpPr>
          <p:cNvPr id="164" name="TextBox 163">
            <a:extLst>
              <a:ext uri="{FF2B5EF4-FFF2-40B4-BE49-F238E27FC236}">
                <a16:creationId xmlns:a16="http://schemas.microsoft.com/office/drawing/2014/main" id="{20133137-4156-5CBE-B0CC-E9371A4E5B13}"/>
              </a:ext>
            </a:extLst>
          </p:cNvPr>
          <p:cNvSpPr txBox="1"/>
          <p:nvPr/>
        </p:nvSpPr>
        <p:spPr>
          <a:xfrm>
            <a:off x="4219275" y="5244144"/>
            <a:ext cx="774633" cy="430887"/>
          </a:xfrm>
          <a:prstGeom prst="rect">
            <a:avLst/>
          </a:prstGeom>
          <a:noFill/>
        </p:spPr>
        <p:txBody>
          <a:bodyPr wrap="square" rtlCol="0">
            <a:spAutoFit/>
          </a:bodyPr>
          <a:lstStyle/>
          <a:p>
            <a:pPr algn="ctr"/>
            <a:r>
              <a:rPr lang="en-US" sz="1050" dirty="0">
                <a:solidFill>
                  <a:schemeClr val="bg1"/>
                </a:solidFill>
                <a:latin typeface="Tahoma" panose="020B0604030504040204" pitchFamily="34" charset="0"/>
                <a:ea typeface="Tahoma" panose="020B0604030504040204" pitchFamily="34" charset="0"/>
                <a:cs typeface="Tahoma" panose="020B0604030504040204" pitchFamily="34" charset="0"/>
              </a:rPr>
              <a:t>Criteria #3</a:t>
            </a:r>
          </a:p>
        </p:txBody>
      </p:sp>
      <p:sp>
        <p:nvSpPr>
          <p:cNvPr id="165" name="TextBox 164">
            <a:extLst>
              <a:ext uri="{FF2B5EF4-FFF2-40B4-BE49-F238E27FC236}">
                <a16:creationId xmlns:a16="http://schemas.microsoft.com/office/drawing/2014/main" id="{4BDD0302-D3BB-EC12-C1FC-43E91B86B331}"/>
              </a:ext>
            </a:extLst>
          </p:cNvPr>
          <p:cNvSpPr txBox="1"/>
          <p:nvPr/>
        </p:nvSpPr>
        <p:spPr>
          <a:xfrm>
            <a:off x="5370185" y="5259233"/>
            <a:ext cx="772493" cy="430887"/>
          </a:xfrm>
          <a:prstGeom prst="rect">
            <a:avLst/>
          </a:prstGeom>
          <a:noFill/>
        </p:spPr>
        <p:txBody>
          <a:bodyPr wrap="square" rtlCol="0">
            <a:spAutoFit/>
          </a:bodyPr>
          <a:lstStyle/>
          <a:p>
            <a:pPr algn="ctr"/>
            <a:r>
              <a:rPr lang="en-US" sz="1050" dirty="0">
                <a:solidFill>
                  <a:schemeClr val="bg1"/>
                </a:solidFill>
                <a:latin typeface="Tahoma" panose="020B0604030504040204" pitchFamily="34" charset="0"/>
                <a:ea typeface="Tahoma" panose="020B0604030504040204" pitchFamily="34" charset="0"/>
                <a:cs typeface="Tahoma" panose="020B0604030504040204" pitchFamily="34" charset="0"/>
              </a:rPr>
              <a:t>Criteria #4</a:t>
            </a:r>
          </a:p>
        </p:txBody>
      </p:sp>
      <p:sp>
        <p:nvSpPr>
          <p:cNvPr id="166" name="TextBox 165">
            <a:extLst>
              <a:ext uri="{FF2B5EF4-FFF2-40B4-BE49-F238E27FC236}">
                <a16:creationId xmlns:a16="http://schemas.microsoft.com/office/drawing/2014/main" id="{EE8CD638-1409-7565-CE3C-A03BD87814EE}"/>
              </a:ext>
            </a:extLst>
          </p:cNvPr>
          <p:cNvSpPr txBox="1"/>
          <p:nvPr/>
        </p:nvSpPr>
        <p:spPr>
          <a:xfrm>
            <a:off x="6516192" y="5245236"/>
            <a:ext cx="772493" cy="430887"/>
          </a:xfrm>
          <a:prstGeom prst="rect">
            <a:avLst/>
          </a:prstGeom>
          <a:noFill/>
        </p:spPr>
        <p:txBody>
          <a:bodyPr wrap="square" rtlCol="0">
            <a:spAutoFit/>
          </a:bodyPr>
          <a:lstStyle/>
          <a:p>
            <a:pPr algn="ctr"/>
            <a:r>
              <a:rPr lang="en-US" sz="1050" dirty="0">
                <a:solidFill>
                  <a:schemeClr val="bg1"/>
                </a:solidFill>
                <a:latin typeface="Tahoma" panose="020B0604030504040204" pitchFamily="34" charset="0"/>
                <a:ea typeface="Tahoma" panose="020B0604030504040204" pitchFamily="34" charset="0"/>
                <a:cs typeface="Tahoma" panose="020B0604030504040204" pitchFamily="34" charset="0"/>
              </a:rPr>
              <a:t>Criteria #5</a:t>
            </a:r>
          </a:p>
        </p:txBody>
      </p:sp>
      <p:sp>
        <p:nvSpPr>
          <p:cNvPr id="167" name="Rectangle 166">
            <a:extLst>
              <a:ext uri="{FF2B5EF4-FFF2-40B4-BE49-F238E27FC236}">
                <a16:creationId xmlns:a16="http://schemas.microsoft.com/office/drawing/2014/main" id="{E71EF5D5-8786-58A4-FD6C-D02DEA31DD77}"/>
              </a:ext>
            </a:extLst>
          </p:cNvPr>
          <p:cNvSpPr/>
          <p:nvPr/>
        </p:nvSpPr>
        <p:spPr>
          <a:xfrm>
            <a:off x="7539930" y="5069102"/>
            <a:ext cx="1031442" cy="80537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8" name="TextBox 167">
            <a:extLst>
              <a:ext uri="{FF2B5EF4-FFF2-40B4-BE49-F238E27FC236}">
                <a16:creationId xmlns:a16="http://schemas.microsoft.com/office/drawing/2014/main" id="{1812EA63-7854-1920-93B1-7E17C1D95777}"/>
              </a:ext>
            </a:extLst>
          </p:cNvPr>
          <p:cNvSpPr txBox="1"/>
          <p:nvPr/>
        </p:nvSpPr>
        <p:spPr>
          <a:xfrm>
            <a:off x="7669660" y="5237415"/>
            <a:ext cx="772493" cy="430887"/>
          </a:xfrm>
          <a:prstGeom prst="rect">
            <a:avLst/>
          </a:prstGeom>
          <a:noFill/>
        </p:spPr>
        <p:txBody>
          <a:bodyPr wrap="square" rtlCol="0">
            <a:spAutoFit/>
          </a:bodyPr>
          <a:lstStyle/>
          <a:p>
            <a:pPr algn="ctr"/>
            <a:r>
              <a:rPr lang="en-US" sz="1050" dirty="0">
                <a:solidFill>
                  <a:schemeClr val="bg1"/>
                </a:solidFill>
                <a:latin typeface="Tahoma" panose="020B0604030504040204" pitchFamily="34" charset="0"/>
                <a:ea typeface="Tahoma" panose="020B0604030504040204" pitchFamily="34" charset="0"/>
                <a:cs typeface="Tahoma" panose="020B0604030504040204" pitchFamily="34" charset="0"/>
              </a:rPr>
              <a:t>Criteria #6</a:t>
            </a:r>
          </a:p>
        </p:txBody>
      </p:sp>
      <p:sp>
        <p:nvSpPr>
          <p:cNvPr id="169" name="Rectangle 168">
            <a:extLst>
              <a:ext uri="{FF2B5EF4-FFF2-40B4-BE49-F238E27FC236}">
                <a16:creationId xmlns:a16="http://schemas.microsoft.com/office/drawing/2014/main" id="{D3863842-589A-3811-2CCE-015E06FFD353}"/>
              </a:ext>
            </a:extLst>
          </p:cNvPr>
          <p:cNvSpPr/>
          <p:nvPr/>
        </p:nvSpPr>
        <p:spPr>
          <a:xfrm>
            <a:off x="8700591" y="5066926"/>
            <a:ext cx="1031442" cy="81204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0" name="TextBox 169">
            <a:extLst>
              <a:ext uri="{FF2B5EF4-FFF2-40B4-BE49-F238E27FC236}">
                <a16:creationId xmlns:a16="http://schemas.microsoft.com/office/drawing/2014/main" id="{45169074-0B03-91F2-71AF-3F717CC596D4}"/>
              </a:ext>
            </a:extLst>
          </p:cNvPr>
          <p:cNvSpPr txBox="1"/>
          <p:nvPr/>
        </p:nvSpPr>
        <p:spPr>
          <a:xfrm>
            <a:off x="8830321" y="5241893"/>
            <a:ext cx="772493" cy="430887"/>
          </a:xfrm>
          <a:prstGeom prst="rect">
            <a:avLst/>
          </a:prstGeom>
          <a:noFill/>
        </p:spPr>
        <p:txBody>
          <a:bodyPr wrap="square" rtlCol="0">
            <a:spAutoFit/>
          </a:bodyPr>
          <a:lstStyle/>
          <a:p>
            <a:pPr algn="ctr"/>
            <a:r>
              <a:rPr lang="en-US" sz="1050" dirty="0">
                <a:solidFill>
                  <a:schemeClr val="bg1"/>
                </a:solidFill>
                <a:latin typeface="Tahoma" panose="020B0604030504040204" pitchFamily="34" charset="0"/>
                <a:ea typeface="Tahoma" panose="020B0604030504040204" pitchFamily="34" charset="0"/>
                <a:cs typeface="Tahoma" panose="020B0604030504040204" pitchFamily="34" charset="0"/>
              </a:rPr>
              <a:t>Criteria #7</a:t>
            </a:r>
          </a:p>
        </p:txBody>
      </p:sp>
      <p:sp>
        <p:nvSpPr>
          <p:cNvPr id="171" name="Rectangle 170">
            <a:extLst>
              <a:ext uri="{FF2B5EF4-FFF2-40B4-BE49-F238E27FC236}">
                <a16:creationId xmlns:a16="http://schemas.microsoft.com/office/drawing/2014/main" id="{AF5269E9-B98A-BF71-F3DD-D721D62C9711}"/>
              </a:ext>
            </a:extLst>
          </p:cNvPr>
          <p:cNvSpPr/>
          <p:nvPr/>
        </p:nvSpPr>
        <p:spPr>
          <a:xfrm>
            <a:off x="9835057" y="5069176"/>
            <a:ext cx="1031442" cy="81204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2" name="TextBox 171">
            <a:extLst>
              <a:ext uri="{FF2B5EF4-FFF2-40B4-BE49-F238E27FC236}">
                <a16:creationId xmlns:a16="http://schemas.microsoft.com/office/drawing/2014/main" id="{3037112E-6CEE-387A-ED89-76FC983F2725}"/>
              </a:ext>
            </a:extLst>
          </p:cNvPr>
          <p:cNvSpPr txBox="1"/>
          <p:nvPr/>
        </p:nvSpPr>
        <p:spPr>
          <a:xfrm>
            <a:off x="9964787" y="5244143"/>
            <a:ext cx="772493" cy="430887"/>
          </a:xfrm>
          <a:prstGeom prst="rect">
            <a:avLst/>
          </a:prstGeom>
          <a:noFill/>
        </p:spPr>
        <p:txBody>
          <a:bodyPr wrap="square" rtlCol="0">
            <a:spAutoFit/>
          </a:bodyPr>
          <a:lstStyle/>
          <a:p>
            <a:pPr algn="ctr"/>
            <a:r>
              <a:rPr lang="en-US" sz="1050" dirty="0">
                <a:solidFill>
                  <a:schemeClr val="bg1"/>
                </a:solidFill>
                <a:latin typeface="Tahoma" panose="020B0604030504040204" pitchFamily="34" charset="0"/>
                <a:ea typeface="Tahoma" panose="020B0604030504040204" pitchFamily="34" charset="0"/>
                <a:cs typeface="Tahoma" panose="020B0604030504040204" pitchFamily="34" charset="0"/>
              </a:rPr>
              <a:t>Criteria #8</a:t>
            </a:r>
          </a:p>
        </p:txBody>
      </p:sp>
      <p:sp>
        <p:nvSpPr>
          <p:cNvPr id="173" name="TextBox 172">
            <a:extLst>
              <a:ext uri="{FF2B5EF4-FFF2-40B4-BE49-F238E27FC236}">
                <a16:creationId xmlns:a16="http://schemas.microsoft.com/office/drawing/2014/main" id="{5A349915-95E7-C7C8-B977-5FB4BEAB59FA}"/>
              </a:ext>
            </a:extLst>
          </p:cNvPr>
          <p:cNvSpPr txBox="1"/>
          <p:nvPr/>
        </p:nvSpPr>
        <p:spPr>
          <a:xfrm>
            <a:off x="838200" y="5314358"/>
            <a:ext cx="888274" cy="261610"/>
          </a:xfrm>
          <a:prstGeom prst="rect">
            <a:avLst/>
          </a:prstGeom>
          <a:noFill/>
        </p:spPr>
        <p:txBody>
          <a:bodyPr wrap="square" rtlCol="0">
            <a:spAutoFit/>
          </a:bodyPr>
          <a:lstStyle/>
          <a:p>
            <a:r>
              <a:rPr lang="en-US" sz="1100" dirty="0">
                <a:latin typeface="Tahoma" panose="020B0604030504040204" pitchFamily="34" charset="0"/>
                <a:ea typeface="Tahoma" panose="020B0604030504040204" pitchFamily="34" charset="0"/>
                <a:cs typeface="Tahoma" panose="020B0604030504040204" pitchFamily="34" charset="0"/>
              </a:rPr>
              <a:t>8 Criteria</a:t>
            </a:r>
          </a:p>
        </p:txBody>
      </p:sp>
    </p:spTree>
    <p:extLst>
      <p:ext uri="{BB962C8B-B14F-4D97-AF65-F5344CB8AC3E}">
        <p14:creationId xmlns:p14="http://schemas.microsoft.com/office/powerpoint/2010/main" val="3099715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F885C30C-B637-D250-9055-B6AB9458EBEC}"/>
              </a:ext>
            </a:extLst>
          </p:cNvPr>
          <p:cNvSpPr/>
          <p:nvPr/>
        </p:nvSpPr>
        <p:spPr>
          <a:xfrm>
            <a:off x="1831998" y="1693012"/>
            <a:ext cx="941858" cy="81204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8" name="Rectangle 57">
            <a:extLst>
              <a:ext uri="{FF2B5EF4-FFF2-40B4-BE49-F238E27FC236}">
                <a16:creationId xmlns:a16="http://schemas.microsoft.com/office/drawing/2014/main" id="{819C1937-3F01-A5AB-9121-DB9660671BE5}"/>
              </a:ext>
            </a:extLst>
          </p:cNvPr>
          <p:cNvSpPr/>
          <p:nvPr/>
        </p:nvSpPr>
        <p:spPr>
          <a:xfrm>
            <a:off x="2847277" y="1693012"/>
            <a:ext cx="941858" cy="81204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9" name="Rectangle 58">
            <a:extLst>
              <a:ext uri="{FF2B5EF4-FFF2-40B4-BE49-F238E27FC236}">
                <a16:creationId xmlns:a16="http://schemas.microsoft.com/office/drawing/2014/main" id="{03AE97B2-CA8F-38A9-1F99-6EAA16AEBBD0}"/>
              </a:ext>
            </a:extLst>
          </p:cNvPr>
          <p:cNvSpPr/>
          <p:nvPr/>
        </p:nvSpPr>
        <p:spPr>
          <a:xfrm>
            <a:off x="3859901" y="1697416"/>
            <a:ext cx="944467" cy="80763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0" name="Rectangle 59">
            <a:extLst>
              <a:ext uri="{FF2B5EF4-FFF2-40B4-BE49-F238E27FC236}">
                <a16:creationId xmlns:a16="http://schemas.microsoft.com/office/drawing/2014/main" id="{67F17F1D-2CCB-EC18-77C7-EA6AB5115111}"/>
              </a:ext>
            </a:extLst>
          </p:cNvPr>
          <p:cNvSpPr/>
          <p:nvPr/>
        </p:nvSpPr>
        <p:spPr>
          <a:xfrm>
            <a:off x="4875735" y="1690688"/>
            <a:ext cx="941858" cy="81204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1" name="Rectangle 60">
            <a:extLst>
              <a:ext uri="{FF2B5EF4-FFF2-40B4-BE49-F238E27FC236}">
                <a16:creationId xmlns:a16="http://schemas.microsoft.com/office/drawing/2014/main" id="{24C894CB-2140-EECA-7B28-7C1092C56A34}"/>
              </a:ext>
            </a:extLst>
          </p:cNvPr>
          <p:cNvSpPr/>
          <p:nvPr/>
        </p:nvSpPr>
        <p:spPr>
          <a:xfrm>
            <a:off x="5888915" y="1694629"/>
            <a:ext cx="941858" cy="81204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2" name="TextBox 61">
            <a:extLst>
              <a:ext uri="{FF2B5EF4-FFF2-40B4-BE49-F238E27FC236}">
                <a16:creationId xmlns:a16="http://schemas.microsoft.com/office/drawing/2014/main" id="{911DE577-5654-385B-76A2-49BE1096D043}"/>
              </a:ext>
            </a:extLst>
          </p:cNvPr>
          <p:cNvSpPr txBox="1"/>
          <p:nvPr/>
        </p:nvSpPr>
        <p:spPr>
          <a:xfrm>
            <a:off x="1961730" y="1885319"/>
            <a:ext cx="705400" cy="430887"/>
          </a:xfrm>
          <a:prstGeom prst="rect">
            <a:avLst/>
          </a:prstGeom>
          <a:noFill/>
        </p:spPr>
        <p:txBody>
          <a:bodyPr wrap="square" rtlCol="0">
            <a:spAutoFit/>
          </a:bodyPr>
          <a:lstStyle/>
          <a:p>
            <a:pPr algn="ctr"/>
            <a:r>
              <a:rPr lang="en-US" sz="1050" dirty="0">
                <a:solidFill>
                  <a:schemeClr val="bg1"/>
                </a:solidFill>
                <a:latin typeface="Tahoma" panose="020B0604030504040204" pitchFamily="34" charset="0"/>
                <a:ea typeface="Tahoma" panose="020B0604030504040204" pitchFamily="34" charset="0"/>
                <a:cs typeface="Tahoma" panose="020B0604030504040204" pitchFamily="34" charset="0"/>
              </a:rPr>
              <a:t>Criteria #1</a:t>
            </a:r>
          </a:p>
        </p:txBody>
      </p:sp>
      <p:sp>
        <p:nvSpPr>
          <p:cNvPr id="63" name="TextBox 62">
            <a:extLst>
              <a:ext uri="{FF2B5EF4-FFF2-40B4-BE49-F238E27FC236}">
                <a16:creationId xmlns:a16="http://schemas.microsoft.com/office/drawing/2014/main" id="{89590654-5423-0A71-3B2F-48728B25CF63}"/>
              </a:ext>
            </a:extLst>
          </p:cNvPr>
          <p:cNvSpPr txBox="1"/>
          <p:nvPr/>
        </p:nvSpPr>
        <p:spPr>
          <a:xfrm>
            <a:off x="2958997" y="1872020"/>
            <a:ext cx="705400" cy="430887"/>
          </a:xfrm>
          <a:prstGeom prst="rect">
            <a:avLst/>
          </a:prstGeom>
          <a:noFill/>
        </p:spPr>
        <p:txBody>
          <a:bodyPr wrap="square" rtlCol="0">
            <a:spAutoFit/>
          </a:bodyPr>
          <a:lstStyle/>
          <a:p>
            <a:pPr algn="ctr"/>
            <a:r>
              <a:rPr lang="en-US" sz="1050" dirty="0">
                <a:solidFill>
                  <a:schemeClr val="bg1"/>
                </a:solidFill>
                <a:latin typeface="Tahoma" panose="020B0604030504040204" pitchFamily="34" charset="0"/>
                <a:ea typeface="Tahoma" panose="020B0604030504040204" pitchFamily="34" charset="0"/>
                <a:cs typeface="Tahoma" panose="020B0604030504040204" pitchFamily="34" charset="0"/>
              </a:rPr>
              <a:t>Criteria #2</a:t>
            </a:r>
          </a:p>
        </p:txBody>
      </p:sp>
      <p:sp>
        <p:nvSpPr>
          <p:cNvPr id="64" name="TextBox 63">
            <a:extLst>
              <a:ext uri="{FF2B5EF4-FFF2-40B4-BE49-F238E27FC236}">
                <a16:creationId xmlns:a16="http://schemas.microsoft.com/office/drawing/2014/main" id="{7ECAC070-973C-C82F-2465-95276B397DA3}"/>
              </a:ext>
            </a:extLst>
          </p:cNvPr>
          <p:cNvSpPr txBox="1"/>
          <p:nvPr/>
        </p:nvSpPr>
        <p:spPr>
          <a:xfrm>
            <a:off x="3996962" y="1870230"/>
            <a:ext cx="707353" cy="430887"/>
          </a:xfrm>
          <a:prstGeom prst="rect">
            <a:avLst/>
          </a:prstGeom>
          <a:noFill/>
        </p:spPr>
        <p:txBody>
          <a:bodyPr wrap="square" rtlCol="0">
            <a:spAutoFit/>
          </a:bodyPr>
          <a:lstStyle/>
          <a:p>
            <a:pPr algn="ctr"/>
            <a:r>
              <a:rPr lang="en-US" sz="1050" dirty="0">
                <a:solidFill>
                  <a:schemeClr val="bg1"/>
                </a:solidFill>
                <a:latin typeface="Tahoma" panose="020B0604030504040204" pitchFamily="34" charset="0"/>
                <a:ea typeface="Tahoma" panose="020B0604030504040204" pitchFamily="34" charset="0"/>
                <a:cs typeface="Tahoma" panose="020B0604030504040204" pitchFamily="34" charset="0"/>
              </a:rPr>
              <a:t>Criteria #3</a:t>
            </a:r>
          </a:p>
        </p:txBody>
      </p:sp>
      <p:sp>
        <p:nvSpPr>
          <p:cNvPr id="65" name="TextBox 64">
            <a:extLst>
              <a:ext uri="{FF2B5EF4-FFF2-40B4-BE49-F238E27FC236}">
                <a16:creationId xmlns:a16="http://schemas.microsoft.com/office/drawing/2014/main" id="{3174C4C1-7965-4D6E-175A-46A6D917FAE6}"/>
              </a:ext>
            </a:extLst>
          </p:cNvPr>
          <p:cNvSpPr txBox="1"/>
          <p:nvPr/>
        </p:nvSpPr>
        <p:spPr>
          <a:xfrm>
            <a:off x="4999116" y="1878591"/>
            <a:ext cx="705400" cy="430887"/>
          </a:xfrm>
          <a:prstGeom prst="rect">
            <a:avLst/>
          </a:prstGeom>
          <a:noFill/>
        </p:spPr>
        <p:txBody>
          <a:bodyPr wrap="square" rtlCol="0">
            <a:spAutoFit/>
          </a:bodyPr>
          <a:lstStyle/>
          <a:p>
            <a:pPr algn="ctr"/>
            <a:r>
              <a:rPr lang="en-US" sz="1050" dirty="0">
                <a:solidFill>
                  <a:schemeClr val="bg1"/>
                </a:solidFill>
                <a:latin typeface="Tahoma" panose="020B0604030504040204" pitchFamily="34" charset="0"/>
                <a:ea typeface="Tahoma" panose="020B0604030504040204" pitchFamily="34" charset="0"/>
                <a:cs typeface="Tahoma" panose="020B0604030504040204" pitchFamily="34" charset="0"/>
              </a:rPr>
              <a:t>Criteria #4</a:t>
            </a:r>
          </a:p>
        </p:txBody>
      </p:sp>
      <p:sp>
        <p:nvSpPr>
          <p:cNvPr id="66" name="TextBox 65">
            <a:extLst>
              <a:ext uri="{FF2B5EF4-FFF2-40B4-BE49-F238E27FC236}">
                <a16:creationId xmlns:a16="http://schemas.microsoft.com/office/drawing/2014/main" id="{4C971ED3-7121-C42D-A10E-64EC1FF0204F}"/>
              </a:ext>
            </a:extLst>
          </p:cNvPr>
          <p:cNvSpPr txBox="1"/>
          <p:nvPr/>
        </p:nvSpPr>
        <p:spPr>
          <a:xfrm>
            <a:off x="6018646" y="1871846"/>
            <a:ext cx="705400" cy="430887"/>
          </a:xfrm>
          <a:prstGeom prst="rect">
            <a:avLst/>
          </a:prstGeom>
          <a:noFill/>
        </p:spPr>
        <p:txBody>
          <a:bodyPr wrap="square" rtlCol="0">
            <a:spAutoFit/>
          </a:bodyPr>
          <a:lstStyle/>
          <a:p>
            <a:pPr algn="ctr"/>
            <a:r>
              <a:rPr lang="en-US" sz="1050" dirty="0">
                <a:solidFill>
                  <a:schemeClr val="bg1"/>
                </a:solidFill>
                <a:latin typeface="Tahoma" panose="020B0604030504040204" pitchFamily="34" charset="0"/>
                <a:ea typeface="Tahoma" panose="020B0604030504040204" pitchFamily="34" charset="0"/>
                <a:cs typeface="Tahoma" panose="020B0604030504040204" pitchFamily="34" charset="0"/>
              </a:rPr>
              <a:t>Criteria #5</a:t>
            </a:r>
          </a:p>
        </p:txBody>
      </p:sp>
      <p:sp>
        <p:nvSpPr>
          <p:cNvPr id="67" name="Rectangle 66">
            <a:extLst>
              <a:ext uri="{FF2B5EF4-FFF2-40B4-BE49-F238E27FC236}">
                <a16:creationId xmlns:a16="http://schemas.microsoft.com/office/drawing/2014/main" id="{728B8EC0-D245-E304-4F83-77D7FD5589D3}"/>
              </a:ext>
            </a:extLst>
          </p:cNvPr>
          <p:cNvSpPr/>
          <p:nvPr/>
        </p:nvSpPr>
        <p:spPr>
          <a:xfrm>
            <a:off x="6902095" y="1704602"/>
            <a:ext cx="941858" cy="80147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8" name="TextBox 67">
            <a:extLst>
              <a:ext uri="{FF2B5EF4-FFF2-40B4-BE49-F238E27FC236}">
                <a16:creationId xmlns:a16="http://schemas.microsoft.com/office/drawing/2014/main" id="{DE2F28E7-7BF6-4EA7-64AF-4421D80400F9}"/>
              </a:ext>
            </a:extLst>
          </p:cNvPr>
          <p:cNvSpPr txBox="1"/>
          <p:nvPr/>
        </p:nvSpPr>
        <p:spPr>
          <a:xfrm>
            <a:off x="7031826" y="1863033"/>
            <a:ext cx="705400" cy="430887"/>
          </a:xfrm>
          <a:prstGeom prst="rect">
            <a:avLst/>
          </a:prstGeom>
          <a:noFill/>
        </p:spPr>
        <p:txBody>
          <a:bodyPr wrap="square" rtlCol="0">
            <a:spAutoFit/>
          </a:bodyPr>
          <a:lstStyle/>
          <a:p>
            <a:pPr algn="ctr"/>
            <a:r>
              <a:rPr lang="en-US" sz="1050" dirty="0">
                <a:solidFill>
                  <a:schemeClr val="bg1"/>
                </a:solidFill>
                <a:latin typeface="Tahoma" panose="020B0604030504040204" pitchFamily="34" charset="0"/>
                <a:ea typeface="Tahoma" panose="020B0604030504040204" pitchFamily="34" charset="0"/>
                <a:cs typeface="Tahoma" panose="020B0604030504040204" pitchFamily="34" charset="0"/>
              </a:rPr>
              <a:t>Criteria #6</a:t>
            </a:r>
          </a:p>
        </p:txBody>
      </p:sp>
      <p:sp>
        <p:nvSpPr>
          <p:cNvPr id="69" name="Rectangle 68">
            <a:extLst>
              <a:ext uri="{FF2B5EF4-FFF2-40B4-BE49-F238E27FC236}">
                <a16:creationId xmlns:a16="http://schemas.microsoft.com/office/drawing/2014/main" id="{37FFDB1D-199D-CFE7-BA2E-DB69A1D2EE77}"/>
              </a:ext>
            </a:extLst>
          </p:cNvPr>
          <p:cNvSpPr/>
          <p:nvPr/>
        </p:nvSpPr>
        <p:spPr>
          <a:xfrm>
            <a:off x="7915275" y="1697416"/>
            <a:ext cx="941858" cy="80865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0" name="TextBox 69">
            <a:extLst>
              <a:ext uri="{FF2B5EF4-FFF2-40B4-BE49-F238E27FC236}">
                <a16:creationId xmlns:a16="http://schemas.microsoft.com/office/drawing/2014/main" id="{BCA1B3C1-484A-C45D-F916-144EA1FF2ECE}"/>
              </a:ext>
            </a:extLst>
          </p:cNvPr>
          <p:cNvSpPr txBox="1"/>
          <p:nvPr/>
        </p:nvSpPr>
        <p:spPr>
          <a:xfrm>
            <a:off x="8045006" y="1855680"/>
            <a:ext cx="705400" cy="430887"/>
          </a:xfrm>
          <a:prstGeom prst="rect">
            <a:avLst/>
          </a:prstGeom>
          <a:noFill/>
        </p:spPr>
        <p:txBody>
          <a:bodyPr wrap="square" rtlCol="0">
            <a:spAutoFit/>
          </a:bodyPr>
          <a:lstStyle/>
          <a:p>
            <a:pPr algn="ctr"/>
            <a:r>
              <a:rPr lang="en-US" sz="1050" dirty="0">
                <a:solidFill>
                  <a:schemeClr val="bg1"/>
                </a:solidFill>
                <a:latin typeface="Tahoma" panose="020B0604030504040204" pitchFamily="34" charset="0"/>
                <a:ea typeface="Tahoma" panose="020B0604030504040204" pitchFamily="34" charset="0"/>
                <a:cs typeface="Tahoma" panose="020B0604030504040204" pitchFamily="34" charset="0"/>
              </a:rPr>
              <a:t>Criteria #7</a:t>
            </a:r>
          </a:p>
        </p:txBody>
      </p:sp>
      <p:sp>
        <p:nvSpPr>
          <p:cNvPr id="71" name="Rectangle 70">
            <a:extLst>
              <a:ext uri="{FF2B5EF4-FFF2-40B4-BE49-F238E27FC236}">
                <a16:creationId xmlns:a16="http://schemas.microsoft.com/office/drawing/2014/main" id="{C1553FEA-63C4-ECA1-5EFE-AD441E0C6CAE}"/>
              </a:ext>
            </a:extLst>
          </p:cNvPr>
          <p:cNvSpPr/>
          <p:nvPr/>
        </p:nvSpPr>
        <p:spPr>
          <a:xfrm>
            <a:off x="8919896" y="1697414"/>
            <a:ext cx="941858" cy="80531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2" name="TextBox 71">
            <a:extLst>
              <a:ext uri="{FF2B5EF4-FFF2-40B4-BE49-F238E27FC236}">
                <a16:creationId xmlns:a16="http://schemas.microsoft.com/office/drawing/2014/main" id="{8C9AC17B-580E-5A18-3188-BA820E142755}"/>
              </a:ext>
            </a:extLst>
          </p:cNvPr>
          <p:cNvSpPr txBox="1"/>
          <p:nvPr/>
        </p:nvSpPr>
        <p:spPr>
          <a:xfrm>
            <a:off x="9049627" y="1859691"/>
            <a:ext cx="705400" cy="430887"/>
          </a:xfrm>
          <a:prstGeom prst="rect">
            <a:avLst/>
          </a:prstGeom>
          <a:noFill/>
        </p:spPr>
        <p:txBody>
          <a:bodyPr wrap="square" rtlCol="0">
            <a:spAutoFit/>
          </a:bodyPr>
          <a:lstStyle/>
          <a:p>
            <a:pPr algn="ctr"/>
            <a:r>
              <a:rPr lang="en-US" sz="1050" dirty="0">
                <a:solidFill>
                  <a:schemeClr val="bg1"/>
                </a:solidFill>
                <a:latin typeface="Tahoma" panose="020B0604030504040204" pitchFamily="34" charset="0"/>
                <a:ea typeface="Tahoma" panose="020B0604030504040204" pitchFamily="34" charset="0"/>
                <a:cs typeface="Tahoma" panose="020B0604030504040204" pitchFamily="34" charset="0"/>
              </a:rPr>
              <a:t>Criteria #8</a:t>
            </a:r>
          </a:p>
        </p:txBody>
      </p:sp>
      <p:sp>
        <p:nvSpPr>
          <p:cNvPr id="89" name="Rectangle 88">
            <a:extLst>
              <a:ext uri="{FF2B5EF4-FFF2-40B4-BE49-F238E27FC236}">
                <a16:creationId xmlns:a16="http://schemas.microsoft.com/office/drawing/2014/main" id="{BDB0C1EB-EB77-A1DE-D8DB-E2DF2BB1F79E}"/>
              </a:ext>
            </a:extLst>
          </p:cNvPr>
          <p:cNvSpPr/>
          <p:nvPr/>
        </p:nvSpPr>
        <p:spPr>
          <a:xfrm>
            <a:off x="9921843" y="1697415"/>
            <a:ext cx="941858" cy="80865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0" name="TextBox 89">
            <a:extLst>
              <a:ext uri="{FF2B5EF4-FFF2-40B4-BE49-F238E27FC236}">
                <a16:creationId xmlns:a16="http://schemas.microsoft.com/office/drawing/2014/main" id="{E81D4FE0-ABC0-6E69-1E82-83B4AB07183E}"/>
              </a:ext>
            </a:extLst>
          </p:cNvPr>
          <p:cNvSpPr txBox="1"/>
          <p:nvPr/>
        </p:nvSpPr>
        <p:spPr>
          <a:xfrm>
            <a:off x="10051574" y="1855680"/>
            <a:ext cx="705400" cy="430887"/>
          </a:xfrm>
          <a:prstGeom prst="rect">
            <a:avLst/>
          </a:prstGeom>
          <a:noFill/>
        </p:spPr>
        <p:txBody>
          <a:bodyPr wrap="square" rtlCol="0">
            <a:spAutoFit/>
          </a:bodyPr>
          <a:lstStyle/>
          <a:p>
            <a:pPr algn="ctr"/>
            <a:r>
              <a:rPr lang="en-US" sz="1050" dirty="0">
                <a:solidFill>
                  <a:schemeClr val="bg1"/>
                </a:solidFill>
                <a:latin typeface="Tahoma" panose="020B0604030504040204" pitchFamily="34" charset="0"/>
                <a:ea typeface="Tahoma" panose="020B0604030504040204" pitchFamily="34" charset="0"/>
                <a:cs typeface="Tahoma" panose="020B0604030504040204" pitchFamily="34" charset="0"/>
              </a:rPr>
              <a:t>Criteria #9</a:t>
            </a:r>
          </a:p>
        </p:txBody>
      </p:sp>
      <p:sp>
        <p:nvSpPr>
          <p:cNvPr id="109" name="Rectangle 108">
            <a:extLst>
              <a:ext uri="{FF2B5EF4-FFF2-40B4-BE49-F238E27FC236}">
                <a16:creationId xmlns:a16="http://schemas.microsoft.com/office/drawing/2014/main" id="{DB66A853-A400-530C-773E-B296799BD881}"/>
              </a:ext>
            </a:extLst>
          </p:cNvPr>
          <p:cNvSpPr/>
          <p:nvPr/>
        </p:nvSpPr>
        <p:spPr>
          <a:xfrm>
            <a:off x="1831527" y="2838752"/>
            <a:ext cx="856410" cy="81204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0" name="Rectangle 109">
            <a:extLst>
              <a:ext uri="{FF2B5EF4-FFF2-40B4-BE49-F238E27FC236}">
                <a16:creationId xmlns:a16="http://schemas.microsoft.com/office/drawing/2014/main" id="{516E66C0-5B1B-C13E-502F-F46058A948BF}"/>
              </a:ext>
            </a:extLst>
          </p:cNvPr>
          <p:cNvSpPr/>
          <p:nvPr/>
        </p:nvSpPr>
        <p:spPr>
          <a:xfrm>
            <a:off x="2750234" y="2838752"/>
            <a:ext cx="856410" cy="81204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1" name="Rectangle 110">
            <a:extLst>
              <a:ext uri="{FF2B5EF4-FFF2-40B4-BE49-F238E27FC236}">
                <a16:creationId xmlns:a16="http://schemas.microsoft.com/office/drawing/2014/main" id="{81E78C93-058D-E555-0F9D-1CD515D1AF14}"/>
              </a:ext>
            </a:extLst>
          </p:cNvPr>
          <p:cNvSpPr/>
          <p:nvPr/>
        </p:nvSpPr>
        <p:spPr>
          <a:xfrm>
            <a:off x="3657890" y="2843156"/>
            <a:ext cx="858783" cy="80763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2" name="Rectangle 111">
            <a:extLst>
              <a:ext uri="{FF2B5EF4-FFF2-40B4-BE49-F238E27FC236}">
                <a16:creationId xmlns:a16="http://schemas.microsoft.com/office/drawing/2014/main" id="{4573BB0C-2C3B-FED8-8489-BE56FBD6FA9B}"/>
              </a:ext>
            </a:extLst>
          </p:cNvPr>
          <p:cNvSpPr/>
          <p:nvPr/>
        </p:nvSpPr>
        <p:spPr>
          <a:xfrm>
            <a:off x="4570585" y="2848680"/>
            <a:ext cx="856410" cy="81204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3" name="Rectangle 112">
            <a:extLst>
              <a:ext uri="{FF2B5EF4-FFF2-40B4-BE49-F238E27FC236}">
                <a16:creationId xmlns:a16="http://schemas.microsoft.com/office/drawing/2014/main" id="{7EDC1E8F-61FA-26B1-E8A3-E3A4DBB5F495}"/>
              </a:ext>
            </a:extLst>
          </p:cNvPr>
          <p:cNvSpPr/>
          <p:nvPr/>
        </p:nvSpPr>
        <p:spPr>
          <a:xfrm>
            <a:off x="5473172" y="2848680"/>
            <a:ext cx="856410" cy="81204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4" name="TextBox 113">
            <a:extLst>
              <a:ext uri="{FF2B5EF4-FFF2-40B4-BE49-F238E27FC236}">
                <a16:creationId xmlns:a16="http://schemas.microsoft.com/office/drawing/2014/main" id="{05F1C123-BBE5-7D97-B228-BD320ECBDF43}"/>
              </a:ext>
            </a:extLst>
          </p:cNvPr>
          <p:cNvSpPr txBox="1"/>
          <p:nvPr/>
        </p:nvSpPr>
        <p:spPr>
          <a:xfrm>
            <a:off x="1961258" y="3031059"/>
            <a:ext cx="641403" cy="369332"/>
          </a:xfrm>
          <a:prstGeom prst="rect">
            <a:avLst/>
          </a:prstGeom>
          <a:noFill/>
        </p:spPr>
        <p:txBody>
          <a:bodyPr wrap="square" rtlCol="0">
            <a:spAutoFit/>
          </a:bodyPr>
          <a:lstStyle/>
          <a:p>
            <a:pPr algn="ctr"/>
            <a:r>
              <a:rPr lang="en-US" sz="900" dirty="0">
                <a:solidFill>
                  <a:schemeClr val="bg1"/>
                </a:solidFill>
                <a:latin typeface="Tahoma" panose="020B0604030504040204" pitchFamily="34" charset="0"/>
                <a:ea typeface="Tahoma" panose="020B0604030504040204" pitchFamily="34" charset="0"/>
                <a:cs typeface="Tahoma" panose="020B0604030504040204" pitchFamily="34" charset="0"/>
              </a:rPr>
              <a:t>Criteria #1</a:t>
            </a:r>
          </a:p>
        </p:txBody>
      </p:sp>
      <p:sp>
        <p:nvSpPr>
          <p:cNvPr id="115" name="TextBox 114">
            <a:extLst>
              <a:ext uri="{FF2B5EF4-FFF2-40B4-BE49-F238E27FC236}">
                <a16:creationId xmlns:a16="http://schemas.microsoft.com/office/drawing/2014/main" id="{B0C13090-0204-FEB1-3D4A-D26D804CF124}"/>
              </a:ext>
            </a:extLst>
          </p:cNvPr>
          <p:cNvSpPr txBox="1"/>
          <p:nvPr/>
        </p:nvSpPr>
        <p:spPr>
          <a:xfrm>
            <a:off x="2861953" y="3017760"/>
            <a:ext cx="641403" cy="369332"/>
          </a:xfrm>
          <a:prstGeom prst="rect">
            <a:avLst/>
          </a:prstGeom>
          <a:noFill/>
        </p:spPr>
        <p:txBody>
          <a:bodyPr wrap="square" rtlCol="0">
            <a:spAutoFit/>
          </a:bodyPr>
          <a:lstStyle/>
          <a:p>
            <a:pPr algn="ctr"/>
            <a:r>
              <a:rPr lang="en-US" sz="900" dirty="0">
                <a:solidFill>
                  <a:schemeClr val="bg1"/>
                </a:solidFill>
                <a:latin typeface="Tahoma" panose="020B0604030504040204" pitchFamily="34" charset="0"/>
                <a:ea typeface="Tahoma" panose="020B0604030504040204" pitchFamily="34" charset="0"/>
                <a:cs typeface="Tahoma" panose="020B0604030504040204" pitchFamily="34" charset="0"/>
              </a:rPr>
              <a:t>Criteria #2</a:t>
            </a:r>
          </a:p>
        </p:txBody>
      </p:sp>
      <p:sp>
        <p:nvSpPr>
          <p:cNvPr id="116" name="TextBox 115">
            <a:extLst>
              <a:ext uri="{FF2B5EF4-FFF2-40B4-BE49-F238E27FC236}">
                <a16:creationId xmlns:a16="http://schemas.microsoft.com/office/drawing/2014/main" id="{FFD56644-AA23-CE1F-3CF9-76467670B8C9}"/>
              </a:ext>
            </a:extLst>
          </p:cNvPr>
          <p:cNvSpPr txBox="1"/>
          <p:nvPr/>
        </p:nvSpPr>
        <p:spPr>
          <a:xfrm>
            <a:off x="3794951" y="3015970"/>
            <a:ext cx="643180" cy="369332"/>
          </a:xfrm>
          <a:prstGeom prst="rect">
            <a:avLst/>
          </a:prstGeom>
          <a:noFill/>
        </p:spPr>
        <p:txBody>
          <a:bodyPr wrap="square" rtlCol="0">
            <a:spAutoFit/>
          </a:bodyPr>
          <a:lstStyle/>
          <a:p>
            <a:pPr algn="ctr"/>
            <a:r>
              <a:rPr lang="en-US" sz="900" dirty="0">
                <a:solidFill>
                  <a:schemeClr val="bg1"/>
                </a:solidFill>
                <a:latin typeface="Tahoma" panose="020B0604030504040204" pitchFamily="34" charset="0"/>
                <a:ea typeface="Tahoma" panose="020B0604030504040204" pitchFamily="34" charset="0"/>
                <a:cs typeface="Tahoma" panose="020B0604030504040204" pitchFamily="34" charset="0"/>
              </a:rPr>
              <a:t>Criteria #3</a:t>
            </a:r>
          </a:p>
        </p:txBody>
      </p:sp>
      <p:sp>
        <p:nvSpPr>
          <p:cNvPr id="117" name="TextBox 116">
            <a:extLst>
              <a:ext uri="{FF2B5EF4-FFF2-40B4-BE49-F238E27FC236}">
                <a16:creationId xmlns:a16="http://schemas.microsoft.com/office/drawing/2014/main" id="{17A6764D-8D0A-2068-4582-0FCAA3AB8DA3}"/>
              </a:ext>
            </a:extLst>
          </p:cNvPr>
          <p:cNvSpPr txBox="1"/>
          <p:nvPr/>
        </p:nvSpPr>
        <p:spPr>
          <a:xfrm>
            <a:off x="4693965" y="3036583"/>
            <a:ext cx="641403" cy="369332"/>
          </a:xfrm>
          <a:prstGeom prst="rect">
            <a:avLst/>
          </a:prstGeom>
          <a:noFill/>
        </p:spPr>
        <p:txBody>
          <a:bodyPr wrap="square" rtlCol="0">
            <a:spAutoFit/>
          </a:bodyPr>
          <a:lstStyle/>
          <a:p>
            <a:pPr algn="ctr"/>
            <a:r>
              <a:rPr lang="en-US" sz="900" dirty="0">
                <a:solidFill>
                  <a:schemeClr val="bg1"/>
                </a:solidFill>
                <a:latin typeface="Tahoma" panose="020B0604030504040204" pitchFamily="34" charset="0"/>
                <a:ea typeface="Tahoma" panose="020B0604030504040204" pitchFamily="34" charset="0"/>
                <a:cs typeface="Tahoma" panose="020B0604030504040204" pitchFamily="34" charset="0"/>
              </a:rPr>
              <a:t>Criteria #4</a:t>
            </a:r>
          </a:p>
        </p:txBody>
      </p:sp>
      <p:sp>
        <p:nvSpPr>
          <p:cNvPr id="118" name="TextBox 117">
            <a:extLst>
              <a:ext uri="{FF2B5EF4-FFF2-40B4-BE49-F238E27FC236}">
                <a16:creationId xmlns:a16="http://schemas.microsoft.com/office/drawing/2014/main" id="{48D6715A-C6EC-45AA-FE12-A3B1B05111BA}"/>
              </a:ext>
            </a:extLst>
          </p:cNvPr>
          <p:cNvSpPr txBox="1"/>
          <p:nvPr/>
        </p:nvSpPr>
        <p:spPr>
          <a:xfrm>
            <a:off x="5602902" y="3025897"/>
            <a:ext cx="641403" cy="369332"/>
          </a:xfrm>
          <a:prstGeom prst="rect">
            <a:avLst/>
          </a:prstGeom>
          <a:noFill/>
        </p:spPr>
        <p:txBody>
          <a:bodyPr wrap="square" rtlCol="0">
            <a:spAutoFit/>
          </a:bodyPr>
          <a:lstStyle/>
          <a:p>
            <a:pPr algn="ctr"/>
            <a:r>
              <a:rPr lang="en-US" sz="900" dirty="0">
                <a:solidFill>
                  <a:schemeClr val="bg1"/>
                </a:solidFill>
                <a:latin typeface="Tahoma" panose="020B0604030504040204" pitchFamily="34" charset="0"/>
                <a:ea typeface="Tahoma" panose="020B0604030504040204" pitchFamily="34" charset="0"/>
                <a:cs typeface="Tahoma" panose="020B0604030504040204" pitchFamily="34" charset="0"/>
              </a:rPr>
              <a:t>Criteria #5</a:t>
            </a:r>
          </a:p>
        </p:txBody>
      </p:sp>
      <p:sp>
        <p:nvSpPr>
          <p:cNvPr id="119" name="Rectangle 118">
            <a:extLst>
              <a:ext uri="{FF2B5EF4-FFF2-40B4-BE49-F238E27FC236}">
                <a16:creationId xmlns:a16="http://schemas.microsoft.com/office/drawing/2014/main" id="{C577A515-E5D5-1B16-DE13-C28808A984AC}"/>
              </a:ext>
            </a:extLst>
          </p:cNvPr>
          <p:cNvSpPr/>
          <p:nvPr/>
        </p:nvSpPr>
        <p:spPr>
          <a:xfrm>
            <a:off x="6384174" y="2850341"/>
            <a:ext cx="856410" cy="80147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0" name="TextBox 119">
            <a:extLst>
              <a:ext uri="{FF2B5EF4-FFF2-40B4-BE49-F238E27FC236}">
                <a16:creationId xmlns:a16="http://schemas.microsoft.com/office/drawing/2014/main" id="{2F81A537-5EF6-4EF3-1592-406FB2E9C6E4}"/>
              </a:ext>
            </a:extLst>
          </p:cNvPr>
          <p:cNvSpPr txBox="1"/>
          <p:nvPr/>
        </p:nvSpPr>
        <p:spPr>
          <a:xfrm>
            <a:off x="6513904" y="3008772"/>
            <a:ext cx="641403" cy="369332"/>
          </a:xfrm>
          <a:prstGeom prst="rect">
            <a:avLst/>
          </a:prstGeom>
          <a:noFill/>
        </p:spPr>
        <p:txBody>
          <a:bodyPr wrap="square" rtlCol="0">
            <a:spAutoFit/>
          </a:bodyPr>
          <a:lstStyle/>
          <a:p>
            <a:pPr algn="ctr"/>
            <a:r>
              <a:rPr lang="en-US" sz="900" dirty="0">
                <a:solidFill>
                  <a:schemeClr val="bg1"/>
                </a:solidFill>
                <a:latin typeface="Tahoma" panose="020B0604030504040204" pitchFamily="34" charset="0"/>
                <a:ea typeface="Tahoma" panose="020B0604030504040204" pitchFamily="34" charset="0"/>
                <a:cs typeface="Tahoma" panose="020B0604030504040204" pitchFamily="34" charset="0"/>
              </a:rPr>
              <a:t>Criteria #6</a:t>
            </a:r>
          </a:p>
        </p:txBody>
      </p:sp>
      <p:sp>
        <p:nvSpPr>
          <p:cNvPr id="121" name="Rectangle 120">
            <a:extLst>
              <a:ext uri="{FF2B5EF4-FFF2-40B4-BE49-F238E27FC236}">
                <a16:creationId xmlns:a16="http://schemas.microsoft.com/office/drawing/2014/main" id="{9E8B3BBD-6FC3-8B05-2234-736E4BBA46F4}"/>
              </a:ext>
            </a:extLst>
          </p:cNvPr>
          <p:cNvSpPr/>
          <p:nvPr/>
        </p:nvSpPr>
        <p:spPr>
          <a:xfrm>
            <a:off x="7293313" y="2847019"/>
            <a:ext cx="856410" cy="80865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2" name="TextBox 121">
            <a:extLst>
              <a:ext uri="{FF2B5EF4-FFF2-40B4-BE49-F238E27FC236}">
                <a16:creationId xmlns:a16="http://schemas.microsoft.com/office/drawing/2014/main" id="{70A4532D-AE17-0B82-BFBC-10CBA31EF4B7}"/>
              </a:ext>
            </a:extLst>
          </p:cNvPr>
          <p:cNvSpPr txBox="1"/>
          <p:nvPr/>
        </p:nvSpPr>
        <p:spPr>
          <a:xfrm>
            <a:off x="7423043" y="3005283"/>
            <a:ext cx="641403" cy="369332"/>
          </a:xfrm>
          <a:prstGeom prst="rect">
            <a:avLst/>
          </a:prstGeom>
          <a:noFill/>
        </p:spPr>
        <p:txBody>
          <a:bodyPr wrap="square" rtlCol="0">
            <a:spAutoFit/>
          </a:bodyPr>
          <a:lstStyle/>
          <a:p>
            <a:pPr algn="ctr"/>
            <a:r>
              <a:rPr lang="en-US" sz="900" dirty="0">
                <a:solidFill>
                  <a:schemeClr val="bg1"/>
                </a:solidFill>
                <a:latin typeface="Tahoma" panose="020B0604030504040204" pitchFamily="34" charset="0"/>
                <a:ea typeface="Tahoma" panose="020B0604030504040204" pitchFamily="34" charset="0"/>
                <a:cs typeface="Tahoma" panose="020B0604030504040204" pitchFamily="34" charset="0"/>
              </a:rPr>
              <a:t>Criteria #7</a:t>
            </a:r>
          </a:p>
        </p:txBody>
      </p:sp>
      <p:sp>
        <p:nvSpPr>
          <p:cNvPr id="123" name="Rectangle 122">
            <a:extLst>
              <a:ext uri="{FF2B5EF4-FFF2-40B4-BE49-F238E27FC236}">
                <a16:creationId xmlns:a16="http://schemas.microsoft.com/office/drawing/2014/main" id="{94C3D4DC-27E1-91EF-3FBB-93E5714FEF58}"/>
              </a:ext>
            </a:extLst>
          </p:cNvPr>
          <p:cNvSpPr/>
          <p:nvPr/>
        </p:nvSpPr>
        <p:spPr>
          <a:xfrm>
            <a:off x="8197088" y="2848366"/>
            <a:ext cx="856410" cy="80531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4" name="TextBox 123">
            <a:extLst>
              <a:ext uri="{FF2B5EF4-FFF2-40B4-BE49-F238E27FC236}">
                <a16:creationId xmlns:a16="http://schemas.microsoft.com/office/drawing/2014/main" id="{33C726D0-E45A-2C1F-5DF1-CB7EAF4168B8}"/>
              </a:ext>
            </a:extLst>
          </p:cNvPr>
          <p:cNvSpPr txBox="1"/>
          <p:nvPr/>
        </p:nvSpPr>
        <p:spPr>
          <a:xfrm>
            <a:off x="8326818" y="3010643"/>
            <a:ext cx="641403" cy="369332"/>
          </a:xfrm>
          <a:prstGeom prst="rect">
            <a:avLst/>
          </a:prstGeom>
          <a:noFill/>
        </p:spPr>
        <p:txBody>
          <a:bodyPr wrap="square" rtlCol="0">
            <a:spAutoFit/>
          </a:bodyPr>
          <a:lstStyle/>
          <a:p>
            <a:pPr algn="ctr"/>
            <a:r>
              <a:rPr lang="en-US" sz="900" dirty="0">
                <a:solidFill>
                  <a:schemeClr val="bg1"/>
                </a:solidFill>
                <a:latin typeface="Tahoma" panose="020B0604030504040204" pitchFamily="34" charset="0"/>
                <a:ea typeface="Tahoma" panose="020B0604030504040204" pitchFamily="34" charset="0"/>
                <a:cs typeface="Tahoma" panose="020B0604030504040204" pitchFamily="34" charset="0"/>
              </a:rPr>
              <a:t>Criteria #8</a:t>
            </a:r>
          </a:p>
        </p:txBody>
      </p:sp>
      <p:sp>
        <p:nvSpPr>
          <p:cNvPr id="125" name="Rectangle 124">
            <a:extLst>
              <a:ext uri="{FF2B5EF4-FFF2-40B4-BE49-F238E27FC236}">
                <a16:creationId xmlns:a16="http://schemas.microsoft.com/office/drawing/2014/main" id="{5B606458-D560-2A87-77E7-AE2904FCA7AF}"/>
              </a:ext>
            </a:extLst>
          </p:cNvPr>
          <p:cNvSpPr/>
          <p:nvPr/>
        </p:nvSpPr>
        <p:spPr>
          <a:xfrm>
            <a:off x="9096289" y="2843155"/>
            <a:ext cx="856410" cy="80865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6" name="TextBox 125">
            <a:extLst>
              <a:ext uri="{FF2B5EF4-FFF2-40B4-BE49-F238E27FC236}">
                <a16:creationId xmlns:a16="http://schemas.microsoft.com/office/drawing/2014/main" id="{C220A385-E883-16DB-0719-87404A58D889}"/>
              </a:ext>
            </a:extLst>
          </p:cNvPr>
          <p:cNvSpPr txBox="1"/>
          <p:nvPr/>
        </p:nvSpPr>
        <p:spPr>
          <a:xfrm>
            <a:off x="9226019" y="3001420"/>
            <a:ext cx="641403" cy="369332"/>
          </a:xfrm>
          <a:prstGeom prst="rect">
            <a:avLst/>
          </a:prstGeom>
          <a:noFill/>
        </p:spPr>
        <p:txBody>
          <a:bodyPr wrap="square" rtlCol="0">
            <a:spAutoFit/>
          </a:bodyPr>
          <a:lstStyle/>
          <a:p>
            <a:pPr algn="ctr"/>
            <a:r>
              <a:rPr lang="en-US" sz="900" dirty="0">
                <a:solidFill>
                  <a:schemeClr val="bg1"/>
                </a:solidFill>
                <a:latin typeface="Tahoma" panose="020B0604030504040204" pitchFamily="34" charset="0"/>
                <a:ea typeface="Tahoma" panose="020B0604030504040204" pitchFamily="34" charset="0"/>
                <a:cs typeface="Tahoma" panose="020B0604030504040204" pitchFamily="34" charset="0"/>
              </a:rPr>
              <a:t>Criteria #9</a:t>
            </a:r>
          </a:p>
        </p:txBody>
      </p:sp>
      <p:sp>
        <p:nvSpPr>
          <p:cNvPr id="127" name="Rectangle 126">
            <a:extLst>
              <a:ext uri="{FF2B5EF4-FFF2-40B4-BE49-F238E27FC236}">
                <a16:creationId xmlns:a16="http://schemas.microsoft.com/office/drawing/2014/main" id="{1889C40E-8137-EA6E-4219-9E1BD90E27D8}"/>
              </a:ext>
            </a:extLst>
          </p:cNvPr>
          <p:cNvSpPr/>
          <p:nvPr/>
        </p:nvSpPr>
        <p:spPr>
          <a:xfrm>
            <a:off x="10007291" y="2836427"/>
            <a:ext cx="856410" cy="81538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8" name="TextBox 127">
            <a:extLst>
              <a:ext uri="{FF2B5EF4-FFF2-40B4-BE49-F238E27FC236}">
                <a16:creationId xmlns:a16="http://schemas.microsoft.com/office/drawing/2014/main" id="{87C26F2E-4B90-C861-D88A-06CFDC4660D5}"/>
              </a:ext>
            </a:extLst>
          </p:cNvPr>
          <p:cNvSpPr txBox="1"/>
          <p:nvPr/>
        </p:nvSpPr>
        <p:spPr>
          <a:xfrm>
            <a:off x="10137021" y="2994693"/>
            <a:ext cx="641403" cy="369332"/>
          </a:xfrm>
          <a:prstGeom prst="rect">
            <a:avLst/>
          </a:prstGeom>
          <a:noFill/>
        </p:spPr>
        <p:txBody>
          <a:bodyPr wrap="square" rtlCol="0">
            <a:spAutoFit/>
          </a:bodyPr>
          <a:lstStyle/>
          <a:p>
            <a:pPr algn="ctr"/>
            <a:r>
              <a:rPr lang="en-US" sz="900" dirty="0">
                <a:solidFill>
                  <a:schemeClr val="bg1"/>
                </a:solidFill>
                <a:latin typeface="Tahoma" panose="020B0604030504040204" pitchFamily="34" charset="0"/>
                <a:ea typeface="Tahoma" panose="020B0604030504040204" pitchFamily="34" charset="0"/>
                <a:cs typeface="Tahoma" panose="020B0604030504040204" pitchFamily="34" charset="0"/>
              </a:rPr>
              <a:t>Criteria #10</a:t>
            </a:r>
          </a:p>
        </p:txBody>
      </p:sp>
      <p:sp>
        <p:nvSpPr>
          <p:cNvPr id="132" name="TextBox 131">
            <a:extLst>
              <a:ext uri="{FF2B5EF4-FFF2-40B4-BE49-F238E27FC236}">
                <a16:creationId xmlns:a16="http://schemas.microsoft.com/office/drawing/2014/main" id="{FAE37C91-1411-CEE3-4E1F-D9D078717F19}"/>
              </a:ext>
            </a:extLst>
          </p:cNvPr>
          <p:cNvSpPr txBox="1"/>
          <p:nvPr/>
        </p:nvSpPr>
        <p:spPr>
          <a:xfrm>
            <a:off x="837824" y="1962262"/>
            <a:ext cx="888274" cy="261610"/>
          </a:xfrm>
          <a:prstGeom prst="rect">
            <a:avLst/>
          </a:prstGeom>
          <a:noFill/>
        </p:spPr>
        <p:txBody>
          <a:bodyPr wrap="square" rtlCol="0">
            <a:spAutoFit/>
          </a:bodyPr>
          <a:lstStyle/>
          <a:p>
            <a:r>
              <a:rPr lang="en-US" sz="1100" dirty="0">
                <a:latin typeface="Tahoma" panose="020B0604030504040204" pitchFamily="34" charset="0"/>
                <a:ea typeface="Tahoma" panose="020B0604030504040204" pitchFamily="34" charset="0"/>
                <a:cs typeface="Tahoma" panose="020B0604030504040204" pitchFamily="34" charset="0"/>
              </a:rPr>
              <a:t>9 Criteria</a:t>
            </a:r>
          </a:p>
        </p:txBody>
      </p:sp>
      <p:sp>
        <p:nvSpPr>
          <p:cNvPr id="133" name="TextBox 132">
            <a:extLst>
              <a:ext uri="{FF2B5EF4-FFF2-40B4-BE49-F238E27FC236}">
                <a16:creationId xmlns:a16="http://schemas.microsoft.com/office/drawing/2014/main" id="{0432C39C-4238-7442-0024-DB1ADFC314BF}"/>
              </a:ext>
            </a:extLst>
          </p:cNvPr>
          <p:cNvSpPr txBox="1"/>
          <p:nvPr/>
        </p:nvSpPr>
        <p:spPr>
          <a:xfrm>
            <a:off x="788473" y="3062974"/>
            <a:ext cx="994643" cy="261610"/>
          </a:xfrm>
          <a:prstGeom prst="rect">
            <a:avLst/>
          </a:prstGeom>
          <a:noFill/>
        </p:spPr>
        <p:txBody>
          <a:bodyPr wrap="square" rtlCol="0">
            <a:spAutoFit/>
          </a:bodyPr>
          <a:lstStyle/>
          <a:p>
            <a:r>
              <a:rPr lang="en-US" sz="1100" dirty="0">
                <a:latin typeface="Tahoma" panose="020B0604030504040204" pitchFamily="34" charset="0"/>
                <a:ea typeface="Tahoma" panose="020B0604030504040204" pitchFamily="34" charset="0"/>
                <a:cs typeface="Tahoma" panose="020B0604030504040204" pitchFamily="34" charset="0"/>
              </a:rPr>
              <a:t>10 Criteria</a:t>
            </a:r>
          </a:p>
        </p:txBody>
      </p:sp>
      <p:sp>
        <p:nvSpPr>
          <p:cNvPr id="4" name="Title 3">
            <a:extLst>
              <a:ext uri="{FF2B5EF4-FFF2-40B4-BE49-F238E27FC236}">
                <a16:creationId xmlns:a16="http://schemas.microsoft.com/office/drawing/2014/main" id="{4444A958-E06A-2AEF-8E8B-3C0DFBE9FA28}"/>
              </a:ext>
            </a:extLst>
          </p:cNvPr>
          <p:cNvSpPr>
            <a:spLocks noGrp="1"/>
          </p:cNvSpPr>
          <p:nvPr>
            <p:ph type="title"/>
          </p:nvPr>
        </p:nvSpPr>
        <p:spPr/>
        <p:txBody>
          <a:bodyPr>
            <a:normAutofit fontScale="90000"/>
          </a:bodyPr>
          <a:lstStyle/>
          <a:p>
            <a:r>
              <a:rPr lang="en-US" dirty="0"/>
              <a:t>Criteria templates (cont.)</a:t>
            </a:r>
          </a:p>
        </p:txBody>
      </p:sp>
    </p:spTree>
    <p:extLst>
      <p:ext uri="{BB962C8B-B14F-4D97-AF65-F5344CB8AC3E}">
        <p14:creationId xmlns:p14="http://schemas.microsoft.com/office/powerpoint/2010/main" val="146021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E436C-93AD-4595-C49E-075D5E745107}"/>
              </a:ext>
            </a:extLst>
          </p:cNvPr>
          <p:cNvSpPr>
            <a:spLocks noGrp="1"/>
          </p:cNvSpPr>
          <p:nvPr>
            <p:ph type="title"/>
          </p:nvPr>
        </p:nvSpPr>
        <p:spPr/>
        <p:txBody>
          <a:bodyPr>
            <a:normAutofit fontScale="90000"/>
          </a:bodyPr>
          <a:lstStyle/>
          <a:p>
            <a:r>
              <a:rPr lang="en-US" dirty="0"/>
              <a:t>Phases: how to use this section</a:t>
            </a:r>
          </a:p>
        </p:txBody>
      </p:sp>
      <p:sp>
        <p:nvSpPr>
          <p:cNvPr id="3" name="Content Placeholder 2">
            <a:extLst>
              <a:ext uri="{FF2B5EF4-FFF2-40B4-BE49-F238E27FC236}">
                <a16:creationId xmlns:a16="http://schemas.microsoft.com/office/drawing/2014/main" id="{B26E368C-E3C3-F1A6-A9B6-52025405BB73}"/>
              </a:ext>
            </a:extLst>
          </p:cNvPr>
          <p:cNvSpPr>
            <a:spLocks noGrp="1"/>
          </p:cNvSpPr>
          <p:nvPr>
            <p:ph sz="quarter" idx="14"/>
          </p:nvPr>
        </p:nvSpPr>
        <p:spPr>
          <a:xfrm>
            <a:off x="457200" y="1560513"/>
            <a:ext cx="10899776" cy="4892538"/>
          </a:xfrm>
        </p:spPr>
        <p:txBody>
          <a:bodyPr>
            <a:normAutofit/>
          </a:bodyPr>
          <a:lstStyle/>
          <a:p>
            <a:pPr marL="0" indent="0">
              <a:lnSpc>
                <a:spcPct val="120000"/>
              </a:lnSpc>
              <a:spcAft>
                <a:spcPts val="1200"/>
              </a:spcAft>
              <a:buNone/>
            </a:pPr>
            <a:r>
              <a:rPr lang="en-US" sz="1800" dirty="0"/>
              <a:t>We’ve provided several different options that allow for 5-8 phases. </a:t>
            </a:r>
          </a:p>
          <a:p>
            <a:pPr marL="0" indent="0">
              <a:lnSpc>
                <a:spcPct val="120000"/>
              </a:lnSpc>
              <a:spcAft>
                <a:spcPts val="1200"/>
              </a:spcAft>
              <a:buNone/>
            </a:pPr>
            <a:r>
              <a:rPr lang="en-US" sz="1800" dirty="0"/>
              <a:t>Once you’ve determined how many phases you have, drag your mouse across the top or bottom of the relevant row selecting all shapes and text boxes in that area, or press and hold the Shift key while clicking each shape and text box in the row.</a:t>
            </a:r>
          </a:p>
          <a:p>
            <a:pPr marL="0" indent="0">
              <a:lnSpc>
                <a:spcPct val="120000"/>
              </a:lnSpc>
              <a:spcAft>
                <a:spcPts val="1200"/>
              </a:spcAft>
              <a:buNone/>
            </a:pPr>
            <a:r>
              <a:rPr lang="en-US" sz="1800" dirty="0"/>
              <a:t>Then copy and paste them onto slide 15 next to the open Phases section.</a:t>
            </a:r>
          </a:p>
          <a:p>
            <a:pPr marL="0" indent="0">
              <a:lnSpc>
                <a:spcPct val="120000"/>
              </a:lnSpc>
              <a:buNone/>
            </a:pPr>
            <a:endParaRPr lang="en-US" sz="2000" dirty="0"/>
          </a:p>
          <a:p>
            <a:pPr marL="0" indent="0">
              <a:lnSpc>
                <a:spcPct val="120000"/>
              </a:lnSpc>
              <a:buNone/>
            </a:pPr>
            <a:endParaRPr lang="en-US" sz="2000" dirty="0"/>
          </a:p>
          <a:p>
            <a:pPr marL="0" indent="0">
              <a:lnSpc>
                <a:spcPct val="120000"/>
              </a:lnSpc>
              <a:buNone/>
            </a:pPr>
            <a:endParaRPr lang="en-US" sz="2000" dirty="0"/>
          </a:p>
          <a:p>
            <a:pPr marL="0" indent="0">
              <a:lnSpc>
                <a:spcPct val="120000"/>
              </a:lnSpc>
              <a:buNone/>
            </a:pPr>
            <a:endParaRPr lang="en-US" sz="1200" dirty="0"/>
          </a:p>
          <a:p>
            <a:pPr marL="0" indent="0">
              <a:lnSpc>
                <a:spcPct val="120000"/>
              </a:lnSpc>
              <a:buNone/>
            </a:pPr>
            <a:r>
              <a:rPr lang="en-US" sz="1200" dirty="0"/>
              <a:t>Note: These have been designed to fit perfectly within the area on slide 15.</a:t>
            </a:r>
          </a:p>
        </p:txBody>
      </p:sp>
      <p:pic>
        <p:nvPicPr>
          <p:cNvPr id="8" name="Picture 7">
            <a:extLst>
              <a:ext uri="{FF2B5EF4-FFF2-40B4-BE49-F238E27FC236}">
                <a16:creationId xmlns:a16="http://schemas.microsoft.com/office/drawing/2014/main" id="{68AAD8A6-6ACF-6AB9-0470-88960C41AF2C}"/>
              </a:ext>
            </a:extLst>
          </p:cNvPr>
          <p:cNvPicPr>
            <a:picLocks noChangeAspect="1"/>
          </p:cNvPicPr>
          <p:nvPr/>
        </p:nvPicPr>
        <p:blipFill>
          <a:blip r:embed="rId2"/>
          <a:stretch>
            <a:fillRect/>
          </a:stretch>
        </p:blipFill>
        <p:spPr>
          <a:xfrm>
            <a:off x="665752" y="4148343"/>
            <a:ext cx="10482672" cy="1264851"/>
          </a:xfrm>
          <a:prstGeom prst="rect">
            <a:avLst/>
          </a:prstGeom>
        </p:spPr>
      </p:pic>
    </p:spTree>
    <p:extLst>
      <p:ext uri="{BB962C8B-B14F-4D97-AF65-F5344CB8AC3E}">
        <p14:creationId xmlns:p14="http://schemas.microsoft.com/office/powerpoint/2010/main" val="3953165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A28C1-22FD-075E-D824-32BB167852D2}"/>
              </a:ext>
            </a:extLst>
          </p:cNvPr>
          <p:cNvSpPr>
            <a:spLocks noGrp="1"/>
          </p:cNvSpPr>
          <p:nvPr>
            <p:ph type="title"/>
          </p:nvPr>
        </p:nvSpPr>
        <p:spPr/>
        <p:txBody>
          <a:bodyPr>
            <a:normAutofit fontScale="90000"/>
          </a:bodyPr>
          <a:lstStyle/>
          <a:p>
            <a:r>
              <a:rPr lang="en-US" dirty="0"/>
              <a:t>Phase templates</a:t>
            </a:r>
          </a:p>
        </p:txBody>
      </p:sp>
      <p:sp>
        <p:nvSpPr>
          <p:cNvPr id="13" name="Rectangle 12">
            <a:extLst>
              <a:ext uri="{FF2B5EF4-FFF2-40B4-BE49-F238E27FC236}">
                <a16:creationId xmlns:a16="http://schemas.microsoft.com/office/drawing/2014/main" id="{0C823C77-5C05-4B3E-36A3-873BC67AE07E}"/>
              </a:ext>
            </a:extLst>
          </p:cNvPr>
          <p:cNvSpPr/>
          <p:nvPr/>
        </p:nvSpPr>
        <p:spPr>
          <a:xfrm>
            <a:off x="1875486" y="2567297"/>
            <a:ext cx="1437234" cy="51742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Rectangle 13">
            <a:extLst>
              <a:ext uri="{FF2B5EF4-FFF2-40B4-BE49-F238E27FC236}">
                <a16:creationId xmlns:a16="http://schemas.microsoft.com/office/drawing/2014/main" id="{A3D061AC-654C-C355-BE15-46AFF1CA8693}"/>
              </a:ext>
            </a:extLst>
          </p:cNvPr>
          <p:cNvSpPr/>
          <p:nvPr/>
        </p:nvSpPr>
        <p:spPr>
          <a:xfrm>
            <a:off x="3405061" y="2570025"/>
            <a:ext cx="1437234" cy="51742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Rectangle 14">
            <a:extLst>
              <a:ext uri="{FF2B5EF4-FFF2-40B4-BE49-F238E27FC236}">
                <a16:creationId xmlns:a16="http://schemas.microsoft.com/office/drawing/2014/main" id="{0E5A051B-AC61-9826-9A15-E201ABC495E0}"/>
              </a:ext>
            </a:extLst>
          </p:cNvPr>
          <p:cNvSpPr/>
          <p:nvPr/>
        </p:nvSpPr>
        <p:spPr>
          <a:xfrm>
            <a:off x="4933958" y="2567297"/>
            <a:ext cx="1437234" cy="51742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Rectangle 15">
            <a:extLst>
              <a:ext uri="{FF2B5EF4-FFF2-40B4-BE49-F238E27FC236}">
                <a16:creationId xmlns:a16="http://schemas.microsoft.com/office/drawing/2014/main" id="{C3CE058C-428E-A58B-93C4-507B6FCE45B0}"/>
              </a:ext>
            </a:extLst>
          </p:cNvPr>
          <p:cNvSpPr/>
          <p:nvPr/>
        </p:nvSpPr>
        <p:spPr>
          <a:xfrm>
            <a:off x="6451288" y="2567297"/>
            <a:ext cx="1437234" cy="51742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Rectangle 16">
            <a:extLst>
              <a:ext uri="{FF2B5EF4-FFF2-40B4-BE49-F238E27FC236}">
                <a16:creationId xmlns:a16="http://schemas.microsoft.com/office/drawing/2014/main" id="{6E46E335-B28E-B1BA-D050-9700FEC0A379}"/>
              </a:ext>
            </a:extLst>
          </p:cNvPr>
          <p:cNvSpPr/>
          <p:nvPr/>
        </p:nvSpPr>
        <p:spPr>
          <a:xfrm>
            <a:off x="7968618" y="2560947"/>
            <a:ext cx="1437234" cy="51742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TextBox 17">
            <a:extLst>
              <a:ext uri="{FF2B5EF4-FFF2-40B4-BE49-F238E27FC236}">
                <a16:creationId xmlns:a16="http://schemas.microsoft.com/office/drawing/2014/main" id="{58BB7255-0654-0FDF-61AF-AD1451A8C81C}"/>
              </a:ext>
            </a:extLst>
          </p:cNvPr>
          <p:cNvSpPr txBox="1"/>
          <p:nvPr/>
        </p:nvSpPr>
        <p:spPr>
          <a:xfrm>
            <a:off x="2055898" y="2678137"/>
            <a:ext cx="1076409" cy="307777"/>
          </a:xfrm>
          <a:prstGeom prst="rect">
            <a:avLst/>
          </a:prstGeom>
          <a:noFill/>
        </p:spPr>
        <p:txBody>
          <a:bodyPr wrap="square" rtlCol="0">
            <a:spAutoFit/>
          </a:bodyPr>
          <a:lstStyle/>
          <a:p>
            <a:pPr algn="ctr"/>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Phase #1</a:t>
            </a:r>
          </a:p>
        </p:txBody>
      </p:sp>
      <p:sp>
        <p:nvSpPr>
          <p:cNvPr id="19" name="TextBox 18">
            <a:extLst>
              <a:ext uri="{FF2B5EF4-FFF2-40B4-BE49-F238E27FC236}">
                <a16:creationId xmlns:a16="http://schemas.microsoft.com/office/drawing/2014/main" id="{02C0AB59-01ED-C341-3A9F-B0FEC3515A90}"/>
              </a:ext>
            </a:extLst>
          </p:cNvPr>
          <p:cNvSpPr txBox="1"/>
          <p:nvPr/>
        </p:nvSpPr>
        <p:spPr>
          <a:xfrm>
            <a:off x="3585473" y="2666696"/>
            <a:ext cx="1076409" cy="307777"/>
          </a:xfrm>
          <a:prstGeom prst="rect">
            <a:avLst/>
          </a:prstGeom>
          <a:noFill/>
        </p:spPr>
        <p:txBody>
          <a:bodyPr wrap="square" rtlCol="0">
            <a:spAutoFit/>
          </a:bodyPr>
          <a:lstStyle/>
          <a:p>
            <a:pPr algn="ctr"/>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Phase #2</a:t>
            </a:r>
          </a:p>
        </p:txBody>
      </p:sp>
      <p:sp>
        <p:nvSpPr>
          <p:cNvPr id="20" name="TextBox 19">
            <a:extLst>
              <a:ext uri="{FF2B5EF4-FFF2-40B4-BE49-F238E27FC236}">
                <a16:creationId xmlns:a16="http://schemas.microsoft.com/office/drawing/2014/main" id="{E3869E78-B6DB-1C1F-6570-238DFF1E0FA2}"/>
              </a:ext>
            </a:extLst>
          </p:cNvPr>
          <p:cNvSpPr txBox="1"/>
          <p:nvPr/>
        </p:nvSpPr>
        <p:spPr>
          <a:xfrm>
            <a:off x="5114370" y="2678137"/>
            <a:ext cx="1076409" cy="307777"/>
          </a:xfrm>
          <a:prstGeom prst="rect">
            <a:avLst/>
          </a:prstGeom>
          <a:noFill/>
        </p:spPr>
        <p:txBody>
          <a:bodyPr wrap="square" rtlCol="0">
            <a:spAutoFit/>
          </a:bodyPr>
          <a:lstStyle/>
          <a:p>
            <a:pPr algn="ctr"/>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Phase #3</a:t>
            </a:r>
          </a:p>
        </p:txBody>
      </p:sp>
      <p:sp>
        <p:nvSpPr>
          <p:cNvPr id="21" name="TextBox 20">
            <a:extLst>
              <a:ext uri="{FF2B5EF4-FFF2-40B4-BE49-F238E27FC236}">
                <a16:creationId xmlns:a16="http://schemas.microsoft.com/office/drawing/2014/main" id="{EF41132A-9CBC-0D29-171A-E67A84EEC1ED}"/>
              </a:ext>
            </a:extLst>
          </p:cNvPr>
          <p:cNvSpPr txBox="1"/>
          <p:nvPr/>
        </p:nvSpPr>
        <p:spPr>
          <a:xfrm>
            <a:off x="6634461" y="2678137"/>
            <a:ext cx="1076409" cy="307777"/>
          </a:xfrm>
          <a:prstGeom prst="rect">
            <a:avLst/>
          </a:prstGeom>
          <a:noFill/>
        </p:spPr>
        <p:txBody>
          <a:bodyPr wrap="square" rtlCol="0">
            <a:spAutoFit/>
          </a:bodyPr>
          <a:lstStyle/>
          <a:p>
            <a:pPr algn="ctr"/>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Phase #4</a:t>
            </a:r>
          </a:p>
        </p:txBody>
      </p:sp>
      <p:sp>
        <p:nvSpPr>
          <p:cNvPr id="22" name="TextBox 21">
            <a:extLst>
              <a:ext uri="{FF2B5EF4-FFF2-40B4-BE49-F238E27FC236}">
                <a16:creationId xmlns:a16="http://schemas.microsoft.com/office/drawing/2014/main" id="{D365A5D0-A7D5-89D5-8EA1-81B1B548366F}"/>
              </a:ext>
            </a:extLst>
          </p:cNvPr>
          <p:cNvSpPr txBox="1"/>
          <p:nvPr/>
        </p:nvSpPr>
        <p:spPr>
          <a:xfrm>
            <a:off x="8149030" y="2666696"/>
            <a:ext cx="1076409" cy="307777"/>
          </a:xfrm>
          <a:prstGeom prst="rect">
            <a:avLst/>
          </a:prstGeom>
          <a:noFill/>
        </p:spPr>
        <p:txBody>
          <a:bodyPr wrap="square" rtlCol="0">
            <a:spAutoFit/>
          </a:bodyPr>
          <a:lstStyle/>
          <a:p>
            <a:pPr algn="ctr"/>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Phase #5</a:t>
            </a:r>
          </a:p>
        </p:txBody>
      </p:sp>
      <p:sp>
        <p:nvSpPr>
          <p:cNvPr id="23" name="Rectangle 22">
            <a:extLst>
              <a:ext uri="{FF2B5EF4-FFF2-40B4-BE49-F238E27FC236}">
                <a16:creationId xmlns:a16="http://schemas.microsoft.com/office/drawing/2014/main" id="{AE0F2D15-0976-C5D7-D54E-B82C4D75489F}"/>
              </a:ext>
            </a:extLst>
          </p:cNvPr>
          <p:cNvSpPr/>
          <p:nvPr/>
        </p:nvSpPr>
        <p:spPr>
          <a:xfrm>
            <a:off x="9477328" y="2560947"/>
            <a:ext cx="1437234" cy="51742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4" name="TextBox 23">
            <a:extLst>
              <a:ext uri="{FF2B5EF4-FFF2-40B4-BE49-F238E27FC236}">
                <a16:creationId xmlns:a16="http://schemas.microsoft.com/office/drawing/2014/main" id="{BB1F905E-D87D-4DFA-CEB2-7B74947896C0}"/>
              </a:ext>
            </a:extLst>
          </p:cNvPr>
          <p:cNvSpPr txBox="1"/>
          <p:nvPr/>
        </p:nvSpPr>
        <p:spPr>
          <a:xfrm>
            <a:off x="9629682" y="2666696"/>
            <a:ext cx="1076409" cy="307777"/>
          </a:xfrm>
          <a:prstGeom prst="rect">
            <a:avLst/>
          </a:prstGeom>
          <a:noFill/>
        </p:spPr>
        <p:txBody>
          <a:bodyPr wrap="square" rtlCol="0">
            <a:spAutoFit/>
          </a:bodyPr>
          <a:lstStyle/>
          <a:p>
            <a:pPr algn="ctr"/>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Phase #6</a:t>
            </a:r>
          </a:p>
        </p:txBody>
      </p:sp>
      <p:sp>
        <p:nvSpPr>
          <p:cNvPr id="25" name="Rectangle 24">
            <a:extLst>
              <a:ext uri="{FF2B5EF4-FFF2-40B4-BE49-F238E27FC236}">
                <a16:creationId xmlns:a16="http://schemas.microsoft.com/office/drawing/2014/main" id="{5EFBA633-519A-C9F6-6102-18F052F61B90}"/>
              </a:ext>
            </a:extLst>
          </p:cNvPr>
          <p:cNvSpPr/>
          <p:nvPr/>
        </p:nvSpPr>
        <p:spPr>
          <a:xfrm>
            <a:off x="1875485" y="3524321"/>
            <a:ext cx="1226101" cy="51742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6" name="Rectangle 25">
            <a:extLst>
              <a:ext uri="{FF2B5EF4-FFF2-40B4-BE49-F238E27FC236}">
                <a16:creationId xmlns:a16="http://schemas.microsoft.com/office/drawing/2014/main" id="{1B533950-9544-37EE-9D24-204EF39005B2}"/>
              </a:ext>
            </a:extLst>
          </p:cNvPr>
          <p:cNvSpPr/>
          <p:nvPr/>
        </p:nvSpPr>
        <p:spPr>
          <a:xfrm>
            <a:off x="3175525" y="3525164"/>
            <a:ext cx="1226101" cy="51742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7" name="Rectangle 26">
            <a:extLst>
              <a:ext uri="{FF2B5EF4-FFF2-40B4-BE49-F238E27FC236}">
                <a16:creationId xmlns:a16="http://schemas.microsoft.com/office/drawing/2014/main" id="{94719AB2-C379-4CAF-86FC-3A35924CC9B0}"/>
              </a:ext>
            </a:extLst>
          </p:cNvPr>
          <p:cNvSpPr/>
          <p:nvPr/>
        </p:nvSpPr>
        <p:spPr>
          <a:xfrm>
            <a:off x="4474322" y="3521927"/>
            <a:ext cx="1226101" cy="51742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8" name="Rectangle 27">
            <a:extLst>
              <a:ext uri="{FF2B5EF4-FFF2-40B4-BE49-F238E27FC236}">
                <a16:creationId xmlns:a16="http://schemas.microsoft.com/office/drawing/2014/main" id="{4A0D9F14-755A-A50C-7644-D1400C31627B}"/>
              </a:ext>
            </a:extLst>
          </p:cNvPr>
          <p:cNvSpPr/>
          <p:nvPr/>
        </p:nvSpPr>
        <p:spPr>
          <a:xfrm>
            <a:off x="5769329" y="3521927"/>
            <a:ext cx="1226101" cy="51742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9" name="Rectangle 28">
            <a:extLst>
              <a:ext uri="{FF2B5EF4-FFF2-40B4-BE49-F238E27FC236}">
                <a16:creationId xmlns:a16="http://schemas.microsoft.com/office/drawing/2014/main" id="{B9374F87-D936-8C3A-8AC9-D7C878EF4C1F}"/>
              </a:ext>
            </a:extLst>
          </p:cNvPr>
          <p:cNvSpPr/>
          <p:nvPr/>
        </p:nvSpPr>
        <p:spPr>
          <a:xfrm>
            <a:off x="7064336" y="3522282"/>
            <a:ext cx="1226101" cy="51742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0" name="TextBox 29">
            <a:extLst>
              <a:ext uri="{FF2B5EF4-FFF2-40B4-BE49-F238E27FC236}">
                <a16:creationId xmlns:a16="http://schemas.microsoft.com/office/drawing/2014/main" id="{72A02F6C-4EFB-0375-B6F2-6FF772D05923}"/>
              </a:ext>
            </a:extLst>
          </p:cNvPr>
          <p:cNvSpPr txBox="1"/>
          <p:nvPr/>
        </p:nvSpPr>
        <p:spPr>
          <a:xfrm>
            <a:off x="2047188" y="3650103"/>
            <a:ext cx="918282" cy="261610"/>
          </a:xfrm>
          <a:prstGeom prst="rect">
            <a:avLst/>
          </a:prstGeom>
          <a:noFill/>
        </p:spPr>
        <p:txBody>
          <a:bodyPr wrap="square" rtlCol="0">
            <a:spAutoFit/>
          </a:bodyPr>
          <a:lstStyle/>
          <a:p>
            <a:pPr algn="ctr"/>
            <a:r>
              <a:rPr lang="en-US" sz="1100" dirty="0">
                <a:solidFill>
                  <a:schemeClr val="bg1"/>
                </a:solidFill>
                <a:latin typeface="Tahoma" panose="020B0604030504040204" pitchFamily="34" charset="0"/>
                <a:ea typeface="Tahoma" panose="020B0604030504040204" pitchFamily="34" charset="0"/>
                <a:cs typeface="Tahoma" panose="020B0604030504040204" pitchFamily="34" charset="0"/>
              </a:rPr>
              <a:t>Phase #1</a:t>
            </a:r>
          </a:p>
        </p:txBody>
      </p:sp>
      <p:sp>
        <p:nvSpPr>
          <p:cNvPr id="31" name="TextBox 30">
            <a:extLst>
              <a:ext uri="{FF2B5EF4-FFF2-40B4-BE49-F238E27FC236}">
                <a16:creationId xmlns:a16="http://schemas.microsoft.com/office/drawing/2014/main" id="{CE07B091-150B-0792-AF9B-0B641626A91E}"/>
              </a:ext>
            </a:extLst>
          </p:cNvPr>
          <p:cNvSpPr txBox="1"/>
          <p:nvPr/>
        </p:nvSpPr>
        <p:spPr>
          <a:xfrm>
            <a:off x="3347228" y="3636777"/>
            <a:ext cx="918282" cy="261610"/>
          </a:xfrm>
          <a:prstGeom prst="rect">
            <a:avLst/>
          </a:prstGeom>
          <a:noFill/>
        </p:spPr>
        <p:txBody>
          <a:bodyPr wrap="square" rtlCol="0">
            <a:spAutoFit/>
          </a:bodyPr>
          <a:lstStyle/>
          <a:p>
            <a:pPr algn="ctr"/>
            <a:r>
              <a:rPr lang="en-US" sz="1100" dirty="0">
                <a:solidFill>
                  <a:schemeClr val="bg1"/>
                </a:solidFill>
                <a:latin typeface="Tahoma" panose="020B0604030504040204" pitchFamily="34" charset="0"/>
                <a:ea typeface="Tahoma" panose="020B0604030504040204" pitchFamily="34" charset="0"/>
                <a:cs typeface="Tahoma" panose="020B0604030504040204" pitchFamily="34" charset="0"/>
              </a:rPr>
              <a:t>Phase #2</a:t>
            </a:r>
          </a:p>
        </p:txBody>
      </p:sp>
      <p:sp>
        <p:nvSpPr>
          <p:cNvPr id="32" name="TextBox 31">
            <a:extLst>
              <a:ext uri="{FF2B5EF4-FFF2-40B4-BE49-F238E27FC236}">
                <a16:creationId xmlns:a16="http://schemas.microsoft.com/office/drawing/2014/main" id="{6BC9BADA-1C5C-4996-755C-62E9EE20A832}"/>
              </a:ext>
            </a:extLst>
          </p:cNvPr>
          <p:cNvSpPr txBox="1"/>
          <p:nvPr/>
        </p:nvSpPr>
        <p:spPr>
          <a:xfrm>
            <a:off x="4646025" y="3647709"/>
            <a:ext cx="918282" cy="261610"/>
          </a:xfrm>
          <a:prstGeom prst="rect">
            <a:avLst/>
          </a:prstGeom>
          <a:noFill/>
        </p:spPr>
        <p:txBody>
          <a:bodyPr wrap="square" rtlCol="0">
            <a:spAutoFit/>
          </a:bodyPr>
          <a:lstStyle/>
          <a:p>
            <a:pPr algn="ctr"/>
            <a:r>
              <a:rPr lang="en-US" sz="1100" dirty="0">
                <a:solidFill>
                  <a:schemeClr val="bg1"/>
                </a:solidFill>
                <a:latin typeface="Tahoma" panose="020B0604030504040204" pitchFamily="34" charset="0"/>
                <a:ea typeface="Tahoma" panose="020B0604030504040204" pitchFamily="34" charset="0"/>
                <a:cs typeface="Tahoma" panose="020B0604030504040204" pitchFamily="34" charset="0"/>
              </a:rPr>
              <a:t>Phase #3</a:t>
            </a:r>
          </a:p>
        </p:txBody>
      </p:sp>
      <p:sp>
        <p:nvSpPr>
          <p:cNvPr id="33" name="TextBox 32">
            <a:extLst>
              <a:ext uri="{FF2B5EF4-FFF2-40B4-BE49-F238E27FC236}">
                <a16:creationId xmlns:a16="http://schemas.microsoft.com/office/drawing/2014/main" id="{D7483FC0-F244-4CC7-CA23-E8E368D2A7C3}"/>
              </a:ext>
            </a:extLst>
          </p:cNvPr>
          <p:cNvSpPr txBox="1"/>
          <p:nvPr/>
        </p:nvSpPr>
        <p:spPr>
          <a:xfrm>
            <a:off x="5943793" y="3647709"/>
            <a:ext cx="918282" cy="261610"/>
          </a:xfrm>
          <a:prstGeom prst="rect">
            <a:avLst/>
          </a:prstGeom>
          <a:noFill/>
        </p:spPr>
        <p:txBody>
          <a:bodyPr wrap="square" rtlCol="0">
            <a:spAutoFit/>
          </a:bodyPr>
          <a:lstStyle/>
          <a:p>
            <a:pPr algn="ctr"/>
            <a:r>
              <a:rPr lang="en-US" sz="1100" dirty="0">
                <a:solidFill>
                  <a:schemeClr val="bg1"/>
                </a:solidFill>
                <a:latin typeface="Tahoma" panose="020B0604030504040204" pitchFamily="34" charset="0"/>
                <a:ea typeface="Tahoma" panose="020B0604030504040204" pitchFamily="34" charset="0"/>
                <a:cs typeface="Tahoma" panose="020B0604030504040204" pitchFamily="34" charset="0"/>
              </a:rPr>
              <a:t>Phase #4</a:t>
            </a:r>
          </a:p>
        </p:txBody>
      </p:sp>
      <p:sp>
        <p:nvSpPr>
          <p:cNvPr id="34" name="TextBox 33">
            <a:extLst>
              <a:ext uri="{FF2B5EF4-FFF2-40B4-BE49-F238E27FC236}">
                <a16:creationId xmlns:a16="http://schemas.microsoft.com/office/drawing/2014/main" id="{444AA1A4-351D-1675-D8E6-047B718382A1}"/>
              </a:ext>
            </a:extLst>
          </p:cNvPr>
          <p:cNvSpPr txBox="1"/>
          <p:nvPr/>
        </p:nvSpPr>
        <p:spPr>
          <a:xfrm>
            <a:off x="7236039" y="3642973"/>
            <a:ext cx="918282" cy="261610"/>
          </a:xfrm>
          <a:prstGeom prst="rect">
            <a:avLst/>
          </a:prstGeom>
          <a:noFill/>
        </p:spPr>
        <p:txBody>
          <a:bodyPr wrap="square" rtlCol="0">
            <a:spAutoFit/>
          </a:bodyPr>
          <a:lstStyle/>
          <a:p>
            <a:pPr algn="ctr"/>
            <a:r>
              <a:rPr lang="en-US" sz="1100" dirty="0">
                <a:solidFill>
                  <a:schemeClr val="bg1"/>
                </a:solidFill>
                <a:latin typeface="Tahoma" panose="020B0604030504040204" pitchFamily="34" charset="0"/>
                <a:ea typeface="Tahoma" panose="020B0604030504040204" pitchFamily="34" charset="0"/>
                <a:cs typeface="Tahoma" panose="020B0604030504040204" pitchFamily="34" charset="0"/>
              </a:rPr>
              <a:t>Phase #5</a:t>
            </a:r>
          </a:p>
        </p:txBody>
      </p:sp>
      <p:sp>
        <p:nvSpPr>
          <p:cNvPr id="35" name="Rectangle 34">
            <a:extLst>
              <a:ext uri="{FF2B5EF4-FFF2-40B4-BE49-F238E27FC236}">
                <a16:creationId xmlns:a16="http://schemas.microsoft.com/office/drawing/2014/main" id="{50B48A4B-2A7B-6F32-FBCB-BF6EB1563115}"/>
              </a:ext>
            </a:extLst>
          </p:cNvPr>
          <p:cNvSpPr/>
          <p:nvPr/>
        </p:nvSpPr>
        <p:spPr>
          <a:xfrm>
            <a:off x="8382656" y="3521927"/>
            <a:ext cx="1226101" cy="51742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6" name="TextBox 35">
            <a:extLst>
              <a:ext uri="{FF2B5EF4-FFF2-40B4-BE49-F238E27FC236}">
                <a16:creationId xmlns:a16="http://schemas.microsoft.com/office/drawing/2014/main" id="{1568C1E5-049B-0914-34D5-F0CDB4DDC748}"/>
              </a:ext>
            </a:extLst>
          </p:cNvPr>
          <p:cNvSpPr txBox="1"/>
          <p:nvPr/>
        </p:nvSpPr>
        <p:spPr>
          <a:xfrm>
            <a:off x="8526301" y="3642618"/>
            <a:ext cx="918282" cy="261610"/>
          </a:xfrm>
          <a:prstGeom prst="rect">
            <a:avLst/>
          </a:prstGeom>
          <a:noFill/>
        </p:spPr>
        <p:txBody>
          <a:bodyPr wrap="square" rtlCol="0">
            <a:spAutoFit/>
          </a:bodyPr>
          <a:lstStyle/>
          <a:p>
            <a:pPr algn="ctr"/>
            <a:r>
              <a:rPr lang="en-US" sz="1100" dirty="0">
                <a:solidFill>
                  <a:schemeClr val="bg1"/>
                </a:solidFill>
                <a:latin typeface="Tahoma" panose="020B0604030504040204" pitchFamily="34" charset="0"/>
                <a:ea typeface="Tahoma" panose="020B0604030504040204" pitchFamily="34" charset="0"/>
                <a:cs typeface="Tahoma" panose="020B0604030504040204" pitchFamily="34" charset="0"/>
              </a:rPr>
              <a:t>Phase #6</a:t>
            </a:r>
          </a:p>
        </p:txBody>
      </p:sp>
      <p:sp>
        <p:nvSpPr>
          <p:cNvPr id="37" name="Rectangle 36">
            <a:extLst>
              <a:ext uri="{FF2B5EF4-FFF2-40B4-BE49-F238E27FC236}">
                <a16:creationId xmlns:a16="http://schemas.microsoft.com/office/drawing/2014/main" id="{22E3C0E1-8497-74D3-21A3-1BE0A0DD577E}"/>
              </a:ext>
            </a:extLst>
          </p:cNvPr>
          <p:cNvSpPr/>
          <p:nvPr/>
        </p:nvSpPr>
        <p:spPr>
          <a:xfrm>
            <a:off x="9700977" y="3521927"/>
            <a:ext cx="1226101" cy="51742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8" name="TextBox 37">
            <a:extLst>
              <a:ext uri="{FF2B5EF4-FFF2-40B4-BE49-F238E27FC236}">
                <a16:creationId xmlns:a16="http://schemas.microsoft.com/office/drawing/2014/main" id="{850A2494-E7EB-F6B9-8CE9-AB5C667B7343}"/>
              </a:ext>
            </a:extLst>
          </p:cNvPr>
          <p:cNvSpPr txBox="1"/>
          <p:nvPr/>
        </p:nvSpPr>
        <p:spPr>
          <a:xfrm>
            <a:off x="9844622" y="3642618"/>
            <a:ext cx="918282" cy="261610"/>
          </a:xfrm>
          <a:prstGeom prst="rect">
            <a:avLst/>
          </a:prstGeom>
          <a:noFill/>
        </p:spPr>
        <p:txBody>
          <a:bodyPr wrap="square" rtlCol="0">
            <a:spAutoFit/>
          </a:bodyPr>
          <a:lstStyle/>
          <a:p>
            <a:pPr algn="ctr"/>
            <a:r>
              <a:rPr lang="en-US" sz="1100" dirty="0">
                <a:solidFill>
                  <a:schemeClr val="bg1"/>
                </a:solidFill>
                <a:latin typeface="Tahoma" panose="020B0604030504040204" pitchFamily="34" charset="0"/>
                <a:ea typeface="Tahoma" panose="020B0604030504040204" pitchFamily="34" charset="0"/>
                <a:cs typeface="Tahoma" panose="020B0604030504040204" pitchFamily="34" charset="0"/>
              </a:rPr>
              <a:t>Phase #7</a:t>
            </a:r>
          </a:p>
        </p:txBody>
      </p:sp>
      <p:sp>
        <p:nvSpPr>
          <p:cNvPr id="39" name="Rectangle 38">
            <a:extLst>
              <a:ext uri="{FF2B5EF4-FFF2-40B4-BE49-F238E27FC236}">
                <a16:creationId xmlns:a16="http://schemas.microsoft.com/office/drawing/2014/main" id="{F77BB1CD-15C9-5B1E-1081-4DADEDF8FFDE}"/>
              </a:ext>
            </a:extLst>
          </p:cNvPr>
          <p:cNvSpPr/>
          <p:nvPr/>
        </p:nvSpPr>
        <p:spPr>
          <a:xfrm>
            <a:off x="1875486" y="4468542"/>
            <a:ext cx="1002452" cy="51742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0" name="Rectangle 39">
            <a:extLst>
              <a:ext uri="{FF2B5EF4-FFF2-40B4-BE49-F238E27FC236}">
                <a16:creationId xmlns:a16="http://schemas.microsoft.com/office/drawing/2014/main" id="{45E5D7F5-301F-FE6C-16BB-4518B8F27D74}"/>
              </a:ext>
            </a:extLst>
          </p:cNvPr>
          <p:cNvSpPr/>
          <p:nvPr/>
        </p:nvSpPr>
        <p:spPr>
          <a:xfrm>
            <a:off x="3032225" y="4469385"/>
            <a:ext cx="1002452" cy="51742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1" name="Rectangle 40">
            <a:extLst>
              <a:ext uri="{FF2B5EF4-FFF2-40B4-BE49-F238E27FC236}">
                <a16:creationId xmlns:a16="http://schemas.microsoft.com/office/drawing/2014/main" id="{AC794026-F100-7756-923E-7D2D16FEB95B}"/>
              </a:ext>
            </a:extLst>
          </p:cNvPr>
          <p:cNvSpPr/>
          <p:nvPr/>
        </p:nvSpPr>
        <p:spPr>
          <a:xfrm>
            <a:off x="4188964" y="4445526"/>
            <a:ext cx="1002452" cy="53804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2" name="Rectangle 41">
            <a:extLst>
              <a:ext uri="{FF2B5EF4-FFF2-40B4-BE49-F238E27FC236}">
                <a16:creationId xmlns:a16="http://schemas.microsoft.com/office/drawing/2014/main" id="{8D7EEE54-CF76-C71B-D906-EC8DC53F2312}"/>
              </a:ext>
            </a:extLst>
          </p:cNvPr>
          <p:cNvSpPr/>
          <p:nvPr/>
        </p:nvSpPr>
        <p:spPr>
          <a:xfrm>
            <a:off x="5345703" y="4445526"/>
            <a:ext cx="1002452" cy="53804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3" name="Rectangle 42">
            <a:extLst>
              <a:ext uri="{FF2B5EF4-FFF2-40B4-BE49-F238E27FC236}">
                <a16:creationId xmlns:a16="http://schemas.microsoft.com/office/drawing/2014/main" id="{AE51DD65-2035-A1CD-249C-26384A602F1A}"/>
              </a:ext>
            </a:extLst>
          </p:cNvPr>
          <p:cNvSpPr/>
          <p:nvPr/>
        </p:nvSpPr>
        <p:spPr>
          <a:xfrm>
            <a:off x="6503842" y="4445881"/>
            <a:ext cx="1002452" cy="53804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4" name="TextBox 43">
            <a:extLst>
              <a:ext uri="{FF2B5EF4-FFF2-40B4-BE49-F238E27FC236}">
                <a16:creationId xmlns:a16="http://schemas.microsoft.com/office/drawing/2014/main" id="{7AAA10F3-55B8-589A-2A32-FCCF5DF04DF7}"/>
              </a:ext>
            </a:extLst>
          </p:cNvPr>
          <p:cNvSpPr txBox="1"/>
          <p:nvPr/>
        </p:nvSpPr>
        <p:spPr>
          <a:xfrm>
            <a:off x="2014255" y="4578930"/>
            <a:ext cx="750781" cy="253916"/>
          </a:xfrm>
          <a:prstGeom prst="rect">
            <a:avLst/>
          </a:prstGeom>
          <a:noFill/>
        </p:spPr>
        <p:txBody>
          <a:bodyPr wrap="square" rtlCol="0">
            <a:spAutoFit/>
          </a:bodyPr>
          <a:lstStyle/>
          <a:p>
            <a:pPr algn="ctr"/>
            <a:r>
              <a:rPr lang="en-US" sz="1050" dirty="0">
                <a:solidFill>
                  <a:schemeClr val="bg1"/>
                </a:solidFill>
                <a:latin typeface="Tahoma" panose="020B0604030504040204" pitchFamily="34" charset="0"/>
                <a:ea typeface="Tahoma" panose="020B0604030504040204" pitchFamily="34" charset="0"/>
                <a:cs typeface="Tahoma" panose="020B0604030504040204" pitchFamily="34" charset="0"/>
              </a:rPr>
              <a:t>Phase #1</a:t>
            </a:r>
          </a:p>
        </p:txBody>
      </p:sp>
      <p:sp>
        <p:nvSpPr>
          <p:cNvPr id="45" name="TextBox 44">
            <a:extLst>
              <a:ext uri="{FF2B5EF4-FFF2-40B4-BE49-F238E27FC236}">
                <a16:creationId xmlns:a16="http://schemas.microsoft.com/office/drawing/2014/main" id="{72F39A85-8BBE-CE90-01A7-01FEEA843942}"/>
              </a:ext>
            </a:extLst>
          </p:cNvPr>
          <p:cNvSpPr txBox="1"/>
          <p:nvPr/>
        </p:nvSpPr>
        <p:spPr>
          <a:xfrm>
            <a:off x="3170994" y="4565604"/>
            <a:ext cx="750781" cy="253916"/>
          </a:xfrm>
          <a:prstGeom prst="rect">
            <a:avLst/>
          </a:prstGeom>
          <a:noFill/>
        </p:spPr>
        <p:txBody>
          <a:bodyPr wrap="square" rtlCol="0">
            <a:spAutoFit/>
          </a:bodyPr>
          <a:lstStyle/>
          <a:p>
            <a:pPr algn="ctr"/>
            <a:r>
              <a:rPr lang="en-US" sz="1050" dirty="0">
                <a:solidFill>
                  <a:schemeClr val="bg1"/>
                </a:solidFill>
                <a:latin typeface="Tahoma" panose="020B0604030504040204" pitchFamily="34" charset="0"/>
                <a:ea typeface="Tahoma" panose="020B0604030504040204" pitchFamily="34" charset="0"/>
                <a:cs typeface="Tahoma" panose="020B0604030504040204" pitchFamily="34" charset="0"/>
              </a:rPr>
              <a:t>Phase #2</a:t>
            </a:r>
          </a:p>
        </p:txBody>
      </p:sp>
      <p:sp>
        <p:nvSpPr>
          <p:cNvPr id="46" name="TextBox 45">
            <a:extLst>
              <a:ext uri="{FF2B5EF4-FFF2-40B4-BE49-F238E27FC236}">
                <a16:creationId xmlns:a16="http://schemas.microsoft.com/office/drawing/2014/main" id="{55D18DF0-0714-C44D-080F-A37F20F7B120}"/>
              </a:ext>
            </a:extLst>
          </p:cNvPr>
          <p:cNvSpPr txBox="1"/>
          <p:nvPr/>
        </p:nvSpPr>
        <p:spPr>
          <a:xfrm>
            <a:off x="4327733" y="4576536"/>
            <a:ext cx="750781" cy="253916"/>
          </a:xfrm>
          <a:prstGeom prst="rect">
            <a:avLst/>
          </a:prstGeom>
          <a:noFill/>
        </p:spPr>
        <p:txBody>
          <a:bodyPr wrap="square" rtlCol="0">
            <a:spAutoFit/>
          </a:bodyPr>
          <a:lstStyle/>
          <a:p>
            <a:pPr algn="ctr"/>
            <a:r>
              <a:rPr lang="en-US" sz="1050" dirty="0">
                <a:solidFill>
                  <a:schemeClr val="bg1"/>
                </a:solidFill>
                <a:latin typeface="Tahoma" panose="020B0604030504040204" pitchFamily="34" charset="0"/>
                <a:ea typeface="Tahoma" panose="020B0604030504040204" pitchFamily="34" charset="0"/>
                <a:cs typeface="Tahoma" panose="020B0604030504040204" pitchFamily="34" charset="0"/>
              </a:rPr>
              <a:t>Phase #3</a:t>
            </a:r>
          </a:p>
        </p:txBody>
      </p:sp>
      <p:sp>
        <p:nvSpPr>
          <p:cNvPr id="47" name="TextBox 46">
            <a:extLst>
              <a:ext uri="{FF2B5EF4-FFF2-40B4-BE49-F238E27FC236}">
                <a16:creationId xmlns:a16="http://schemas.microsoft.com/office/drawing/2014/main" id="{4E4ED9A0-7356-1153-ECDB-4E9729711A90}"/>
              </a:ext>
            </a:extLst>
          </p:cNvPr>
          <p:cNvSpPr txBox="1"/>
          <p:nvPr/>
        </p:nvSpPr>
        <p:spPr>
          <a:xfrm>
            <a:off x="5487233" y="4576536"/>
            <a:ext cx="750781" cy="253916"/>
          </a:xfrm>
          <a:prstGeom prst="rect">
            <a:avLst/>
          </a:prstGeom>
          <a:noFill/>
        </p:spPr>
        <p:txBody>
          <a:bodyPr wrap="square" rtlCol="0">
            <a:spAutoFit/>
          </a:bodyPr>
          <a:lstStyle/>
          <a:p>
            <a:pPr algn="ctr"/>
            <a:r>
              <a:rPr lang="en-US" sz="1050" dirty="0">
                <a:solidFill>
                  <a:schemeClr val="bg1"/>
                </a:solidFill>
                <a:latin typeface="Tahoma" panose="020B0604030504040204" pitchFamily="34" charset="0"/>
                <a:ea typeface="Tahoma" panose="020B0604030504040204" pitchFamily="34" charset="0"/>
                <a:cs typeface="Tahoma" panose="020B0604030504040204" pitchFamily="34" charset="0"/>
              </a:rPr>
              <a:t>Phase #4</a:t>
            </a:r>
          </a:p>
        </p:txBody>
      </p:sp>
      <p:sp>
        <p:nvSpPr>
          <p:cNvPr id="48" name="TextBox 47">
            <a:extLst>
              <a:ext uri="{FF2B5EF4-FFF2-40B4-BE49-F238E27FC236}">
                <a16:creationId xmlns:a16="http://schemas.microsoft.com/office/drawing/2014/main" id="{B70BE554-5B43-A38D-4A34-5ED8CE6E1F09}"/>
              </a:ext>
            </a:extLst>
          </p:cNvPr>
          <p:cNvSpPr txBox="1"/>
          <p:nvPr/>
        </p:nvSpPr>
        <p:spPr>
          <a:xfrm>
            <a:off x="6642611" y="4571800"/>
            <a:ext cx="750781" cy="253916"/>
          </a:xfrm>
          <a:prstGeom prst="rect">
            <a:avLst/>
          </a:prstGeom>
          <a:noFill/>
        </p:spPr>
        <p:txBody>
          <a:bodyPr wrap="square" rtlCol="0">
            <a:spAutoFit/>
          </a:bodyPr>
          <a:lstStyle/>
          <a:p>
            <a:pPr algn="ctr"/>
            <a:r>
              <a:rPr lang="en-US" sz="1050" dirty="0">
                <a:solidFill>
                  <a:schemeClr val="bg1"/>
                </a:solidFill>
                <a:latin typeface="Tahoma" panose="020B0604030504040204" pitchFamily="34" charset="0"/>
                <a:ea typeface="Tahoma" panose="020B0604030504040204" pitchFamily="34" charset="0"/>
                <a:cs typeface="Tahoma" panose="020B0604030504040204" pitchFamily="34" charset="0"/>
              </a:rPr>
              <a:t>Phase #5</a:t>
            </a:r>
          </a:p>
        </p:txBody>
      </p:sp>
      <p:sp>
        <p:nvSpPr>
          <p:cNvPr id="49" name="Rectangle 48">
            <a:extLst>
              <a:ext uri="{FF2B5EF4-FFF2-40B4-BE49-F238E27FC236}">
                <a16:creationId xmlns:a16="http://schemas.microsoft.com/office/drawing/2014/main" id="{6D112CD3-338A-02FF-9969-CE96356914A0}"/>
              </a:ext>
            </a:extLst>
          </p:cNvPr>
          <p:cNvSpPr/>
          <p:nvPr/>
        </p:nvSpPr>
        <p:spPr>
          <a:xfrm>
            <a:off x="7651872" y="4445526"/>
            <a:ext cx="1002452" cy="53804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0" name="TextBox 49">
            <a:extLst>
              <a:ext uri="{FF2B5EF4-FFF2-40B4-BE49-F238E27FC236}">
                <a16:creationId xmlns:a16="http://schemas.microsoft.com/office/drawing/2014/main" id="{74C272C5-3136-DFFA-88E8-96672F71C50B}"/>
              </a:ext>
            </a:extLst>
          </p:cNvPr>
          <p:cNvSpPr txBox="1"/>
          <p:nvPr/>
        </p:nvSpPr>
        <p:spPr>
          <a:xfrm>
            <a:off x="7762583" y="4571445"/>
            <a:ext cx="750781" cy="253916"/>
          </a:xfrm>
          <a:prstGeom prst="rect">
            <a:avLst/>
          </a:prstGeom>
          <a:noFill/>
        </p:spPr>
        <p:txBody>
          <a:bodyPr wrap="square" rtlCol="0">
            <a:spAutoFit/>
          </a:bodyPr>
          <a:lstStyle/>
          <a:p>
            <a:pPr algn="ctr"/>
            <a:r>
              <a:rPr lang="en-US" sz="1050" dirty="0">
                <a:solidFill>
                  <a:schemeClr val="bg1"/>
                </a:solidFill>
                <a:latin typeface="Tahoma" panose="020B0604030504040204" pitchFamily="34" charset="0"/>
                <a:ea typeface="Tahoma" panose="020B0604030504040204" pitchFamily="34" charset="0"/>
                <a:cs typeface="Tahoma" panose="020B0604030504040204" pitchFamily="34" charset="0"/>
              </a:rPr>
              <a:t>Phase #6</a:t>
            </a:r>
          </a:p>
        </p:txBody>
      </p:sp>
      <p:sp>
        <p:nvSpPr>
          <p:cNvPr id="51" name="Rectangle 50">
            <a:extLst>
              <a:ext uri="{FF2B5EF4-FFF2-40B4-BE49-F238E27FC236}">
                <a16:creationId xmlns:a16="http://schemas.microsoft.com/office/drawing/2014/main" id="{37386676-CE52-FE20-9621-B4F0C3AB5621}"/>
              </a:ext>
            </a:extLst>
          </p:cNvPr>
          <p:cNvSpPr/>
          <p:nvPr/>
        </p:nvSpPr>
        <p:spPr>
          <a:xfrm>
            <a:off x="8799902" y="4445526"/>
            <a:ext cx="1002452" cy="53804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2" name="TextBox 51">
            <a:extLst>
              <a:ext uri="{FF2B5EF4-FFF2-40B4-BE49-F238E27FC236}">
                <a16:creationId xmlns:a16="http://schemas.microsoft.com/office/drawing/2014/main" id="{8967E84F-B2BD-9008-583D-8F5467925567}"/>
              </a:ext>
            </a:extLst>
          </p:cNvPr>
          <p:cNvSpPr txBox="1"/>
          <p:nvPr/>
        </p:nvSpPr>
        <p:spPr>
          <a:xfrm>
            <a:off x="8910613" y="4571445"/>
            <a:ext cx="750781" cy="253916"/>
          </a:xfrm>
          <a:prstGeom prst="rect">
            <a:avLst/>
          </a:prstGeom>
          <a:noFill/>
        </p:spPr>
        <p:txBody>
          <a:bodyPr wrap="square" rtlCol="0">
            <a:spAutoFit/>
          </a:bodyPr>
          <a:lstStyle/>
          <a:p>
            <a:pPr algn="ctr"/>
            <a:r>
              <a:rPr lang="en-US" sz="1050" dirty="0">
                <a:solidFill>
                  <a:schemeClr val="bg1"/>
                </a:solidFill>
                <a:latin typeface="Tahoma" panose="020B0604030504040204" pitchFamily="34" charset="0"/>
                <a:ea typeface="Tahoma" panose="020B0604030504040204" pitchFamily="34" charset="0"/>
                <a:cs typeface="Tahoma" panose="020B0604030504040204" pitchFamily="34" charset="0"/>
              </a:rPr>
              <a:t>Phase #7</a:t>
            </a:r>
          </a:p>
        </p:txBody>
      </p:sp>
      <p:sp>
        <p:nvSpPr>
          <p:cNvPr id="53" name="Rectangle 52">
            <a:extLst>
              <a:ext uri="{FF2B5EF4-FFF2-40B4-BE49-F238E27FC236}">
                <a16:creationId xmlns:a16="http://schemas.microsoft.com/office/drawing/2014/main" id="{FE494E73-6239-00EC-7C54-F4547C7E43BD}"/>
              </a:ext>
            </a:extLst>
          </p:cNvPr>
          <p:cNvSpPr/>
          <p:nvPr/>
        </p:nvSpPr>
        <p:spPr>
          <a:xfrm>
            <a:off x="9924626" y="4445526"/>
            <a:ext cx="1002452" cy="53804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4" name="TextBox 53">
            <a:extLst>
              <a:ext uri="{FF2B5EF4-FFF2-40B4-BE49-F238E27FC236}">
                <a16:creationId xmlns:a16="http://schemas.microsoft.com/office/drawing/2014/main" id="{777128C6-EDB8-B649-D0D7-68EC24C044F5}"/>
              </a:ext>
            </a:extLst>
          </p:cNvPr>
          <p:cNvSpPr txBox="1"/>
          <p:nvPr/>
        </p:nvSpPr>
        <p:spPr>
          <a:xfrm>
            <a:off x="10035337" y="4571445"/>
            <a:ext cx="750781" cy="253916"/>
          </a:xfrm>
          <a:prstGeom prst="rect">
            <a:avLst/>
          </a:prstGeom>
          <a:noFill/>
        </p:spPr>
        <p:txBody>
          <a:bodyPr wrap="square" rtlCol="0">
            <a:spAutoFit/>
          </a:bodyPr>
          <a:lstStyle/>
          <a:p>
            <a:pPr algn="ctr"/>
            <a:r>
              <a:rPr lang="en-US" sz="1050" dirty="0">
                <a:solidFill>
                  <a:schemeClr val="bg1"/>
                </a:solidFill>
                <a:latin typeface="Tahoma" panose="020B0604030504040204" pitchFamily="34" charset="0"/>
                <a:ea typeface="Tahoma" panose="020B0604030504040204" pitchFamily="34" charset="0"/>
                <a:cs typeface="Tahoma" panose="020B0604030504040204" pitchFamily="34" charset="0"/>
              </a:rPr>
              <a:t>Phase #8</a:t>
            </a:r>
          </a:p>
        </p:txBody>
      </p:sp>
      <p:sp>
        <p:nvSpPr>
          <p:cNvPr id="55" name="TextBox 54">
            <a:extLst>
              <a:ext uri="{FF2B5EF4-FFF2-40B4-BE49-F238E27FC236}">
                <a16:creationId xmlns:a16="http://schemas.microsoft.com/office/drawing/2014/main" id="{C7248366-FB6C-0AC0-A928-AF51C44970C1}"/>
              </a:ext>
            </a:extLst>
          </p:cNvPr>
          <p:cNvSpPr txBox="1"/>
          <p:nvPr/>
        </p:nvSpPr>
        <p:spPr>
          <a:xfrm>
            <a:off x="838200" y="2652621"/>
            <a:ext cx="888274" cy="261610"/>
          </a:xfrm>
          <a:prstGeom prst="rect">
            <a:avLst/>
          </a:prstGeom>
          <a:noFill/>
        </p:spPr>
        <p:txBody>
          <a:bodyPr wrap="square" rtlCol="0">
            <a:spAutoFit/>
          </a:bodyPr>
          <a:lstStyle/>
          <a:p>
            <a:r>
              <a:rPr lang="en-US" sz="1100" dirty="0">
                <a:latin typeface="Tahoma" panose="020B0604030504040204" pitchFamily="34" charset="0"/>
                <a:ea typeface="Tahoma" panose="020B0604030504040204" pitchFamily="34" charset="0"/>
                <a:cs typeface="Tahoma" panose="020B0604030504040204" pitchFamily="34" charset="0"/>
              </a:rPr>
              <a:t>6 Phases</a:t>
            </a:r>
          </a:p>
        </p:txBody>
      </p:sp>
      <p:sp>
        <p:nvSpPr>
          <p:cNvPr id="56" name="TextBox 55">
            <a:extLst>
              <a:ext uri="{FF2B5EF4-FFF2-40B4-BE49-F238E27FC236}">
                <a16:creationId xmlns:a16="http://schemas.microsoft.com/office/drawing/2014/main" id="{81F871A5-FC96-D2B2-FA6A-F1C4AB7D4242}"/>
              </a:ext>
            </a:extLst>
          </p:cNvPr>
          <p:cNvSpPr txBox="1"/>
          <p:nvPr/>
        </p:nvSpPr>
        <p:spPr>
          <a:xfrm>
            <a:off x="838200" y="3625321"/>
            <a:ext cx="888274" cy="261610"/>
          </a:xfrm>
          <a:prstGeom prst="rect">
            <a:avLst/>
          </a:prstGeom>
          <a:noFill/>
        </p:spPr>
        <p:txBody>
          <a:bodyPr wrap="square" rtlCol="0">
            <a:spAutoFit/>
          </a:bodyPr>
          <a:lstStyle/>
          <a:p>
            <a:r>
              <a:rPr lang="en-US" sz="1100" dirty="0">
                <a:latin typeface="Tahoma" panose="020B0604030504040204" pitchFamily="34" charset="0"/>
                <a:ea typeface="Tahoma" panose="020B0604030504040204" pitchFamily="34" charset="0"/>
                <a:cs typeface="Tahoma" panose="020B0604030504040204" pitchFamily="34" charset="0"/>
              </a:rPr>
              <a:t>7 Phases</a:t>
            </a:r>
          </a:p>
        </p:txBody>
      </p:sp>
      <p:sp>
        <p:nvSpPr>
          <p:cNvPr id="57" name="TextBox 56">
            <a:extLst>
              <a:ext uri="{FF2B5EF4-FFF2-40B4-BE49-F238E27FC236}">
                <a16:creationId xmlns:a16="http://schemas.microsoft.com/office/drawing/2014/main" id="{91DB73C0-5D46-B760-6772-1F54646685DE}"/>
              </a:ext>
            </a:extLst>
          </p:cNvPr>
          <p:cNvSpPr txBox="1"/>
          <p:nvPr/>
        </p:nvSpPr>
        <p:spPr>
          <a:xfrm>
            <a:off x="838200" y="4571236"/>
            <a:ext cx="888274" cy="261610"/>
          </a:xfrm>
          <a:prstGeom prst="rect">
            <a:avLst/>
          </a:prstGeom>
          <a:noFill/>
        </p:spPr>
        <p:txBody>
          <a:bodyPr wrap="square" rtlCol="0">
            <a:spAutoFit/>
          </a:bodyPr>
          <a:lstStyle/>
          <a:p>
            <a:r>
              <a:rPr lang="en-US" sz="1100" dirty="0">
                <a:latin typeface="Tahoma" panose="020B0604030504040204" pitchFamily="34" charset="0"/>
                <a:ea typeface="Tahoma" panose="020B0604030504040204" pitchFamily="34" charset="0"/>
                <a:cs typeface="Tahoma" panose="020B0604030504040204" pitchFamily="34" charset="0"/>
              </a:rPr>
              <a:t>8 Phases</a:t>
            </a:r>
          </a:p>
        </p:txBody>
      </p:sp>
      <p:sp>
        <p:nvSpPr>
          <p:cNvPr id="58" name="Rectangle 57">
            <a:extLst>
              <a:ext uri="{FF2B5EF4-FFF2-40B4-BE49-F238E27FC236}">
                <a16:creationId xmlns:a16="http://schemas.microsoft.com/office/drawing/2014/main" id="{B0625FF3-F3B4-ACE0-88E3-41A0B91A5190}"/>
              </a:ext>
            </a:extLst>
          </p:cNvPr>
          <p:cNvSpPr/>
          <p:nvPr/>
        </p:nvSpPr>
        <p:spPr>
          <a:xfrm>
            <a:off x="1878757" y="1697038"/>
            <a:ext cx="1729088" cy="51742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9" name="Rectangle 58">
            <a:extLst>
              <a:ext uri="{FF2B5EF4-FFF2-40B4-BE49-F238E27FC236}">
                <a16:creationId xmlns:a16="http://schemas.microsoft.com/office/drawing/2014/main" id="{C381E490-431B-B14C-8538-8897AF4720FB}"/>
              </a:ext>
            </a:extLst>
          </p:cNvPr>
          <p:cNvSpPr/>
          <p:nvPr/>
        </p:nvSpPr>
        <p:spPr>
          <a:xfrm>
            <a:off x="3702539" y="1699766"/>
            <a:ext cx="1729088" cy="51742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0" name="Rectangle 59">
            <a:extLst>
              <a:ext uri="{FF2B5EF4-FFF2-40B4-BE49-F238E27FC236}">
                <a16:creationId xmlns:a16="http://schemas.microsoft.com/office/drawing/2014/main" id="{A8F863C9-F9B9-6167-D092-62DB47672175}"/>
              </a:ext>
            </a:extLst>
          </p:cNvPr>
          <p:cNvSpPr/>
          <p:nvPr/>
        </p:nvSpPr>
        <p:spPr>
          <a:xfrm>
            <a:off x="5531170" y="1697038"/>
            <a:ext cx="1729088" cy="51742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1" name="Rectangle 60">
            <a:extLst>
              <a:ext uri="{FF2B5EF4-FFF2-40B4-BE49-F238E27FC236}">
                <a16:creationId xmlns:a16="http://schemas.microsoft.com/office/drawing/2014/main" id="{7DF5A59C-EFD2-311D-7216-E3BA24FF7C9C}"/>
              </a:ext>
            </a:extLst>
          </p:cNvPr>
          <p:cNvSpPr/>
          <p:nvPr/>
        </p:nvSpPr>
        <p:spPr>
          <a:xfrm>
            <a:off x="7359801" y="1697038"/>
            <a:ext cx="1729088" cy="51742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2" name="Rectangle 61">
            <a:extLst>
              <a:ext uri="{FF2B5EF4-FFF2-40B4-BE49-F238E27FC236}">
                <a16:creationId xmlns:a16="http://schemas.microsoft.com/office/drawing/2014/main" id="{FDE735A4-E41C-3EC4-DD2B-5E1BB69FD175}"/>
              </a:ext>
            </a:extLst>
          </p:cNvPr>
          <p:cNvSpPr/>
          <p:nvPr/>
        </p:nvSpPr>
        <p:spPr>
          <a:xfrm>
            <a:off x="9181538" y="1690688"/>
            <a:ext cx="1729088" cy="51742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3" name="TextBox 62">
            <a:extLst>
              <a:ext uri="{FF2B5EF4-FFF2-40B4-BE49-F238E27FC236}">
                <a16:creationId xmlns:a16="http://schemas.microsoft.com/office/drawing/2014/main" id="{5179BDCC-F4BA-5E84-B640-EA8BFFCD40E0}"/>
              </a:ext>
            </a:extLst>
          </p:cNvPr>
          <p:cNvSpPr txBox="1"/>
          <p:nvPr/>
        </p:nvSpPr>
        <p:spPr>
          <a:xfrm>
            <a:off x="2072491" y="1797290"/>
            <a:ext cx="1294992" cy="307777"/>
          </a:xfrm>
          <a:prstGeom prst="rect">
            <a:avLst/>
          </a:prstGeom>
          <a:noFill/>
        </p:spPr>
        <p:txBody>
          <a:bodyPr wrap="square" rtlCol="0">
            <a:spAutoFit/>
          </a:bodyPr>
          <a:lstStyle/>
          <a:p>
            <a:pPr algn="ctr"/>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Phase #1</a:t>
            </a:r>
          </a:p>
        </p:txBody>
      </p:sp>
      <p:sp>
        <p:nvSpPr>
          <p:cNvPr id="64" name="TextBox 63">
            <a:extLst>
              <a:ext uri="{FF2B5EF4-FFF2-40B4-BE49-F238E27FC236}">
                <a16:creationId xmlns:a16="http://schemas.microsoft.com/office/drawing/2014/main" id="{387E37B3-903E-A6B0-5BC7-4B2813310E6B}"/>
              </a:ext>
            </a:extLst>
          </p:cNvPr>
          <p:cNvSpPr txBox="1"/>
          <p:nvPr/>
        </p:nvSpPr>
        <p:spPr>
          <a:xfrm>
            <a:off x="3896273" y="1785849"/>
            <a:ext cx="1294992" cy="307777"/>
          </a:xfrm>
          <a:prstGeom prst="rect">
            <a:avLst/>
          </a:prstGeom>
          <a:noFill/>
        </p:spPr>
        <p:txBody>
          <a:bodyPr wrap="square" rtlCol="0">
            <a:spAutoFit/>
          </a:bodyPr>
          <a:lstStyle/>
          <a:p>
            <a:pPr algn="ctr"/>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Phase #2</a:t>
            </a:r>
          </a:p>
        </p:txBody>
      </p:sp>
      <p:sp>
        <p:nvSpPr>
          <p:cNvPr id="65" name="TextBox 64">
            <a:extLst>
              <a:ext uri="{FF2B5EF4-FFF2-40B4-BE49-F238E27FC236}">
                <a16:creationId xmlns:a16="http://schemas.microsoft.com/office/drawing/2014/main" id="{6F8710F3-F5E6-3997-2BB0-5B33BD5D9469}"/>
              </a:ext>
            </a:extLst>
          </p:cNvPr>
          <p:cNvSpPr txBox="1"/>
          <p:nvPr/>
        </p:nvSpPr>
        <p:spPr>
          <a:xfrm>
            <a:off x="5724904" y="1797290"/>
            <a:ext cx="1294992" cy="307777"/>
          </a:xfrm>
          <a:prstGeom prst="rect">
            <a:avLst/>
          </a:prstGeom>
          <a:noFill/>
        </p:spPr>
        <p:txBody>
          <a:bodyPr wrap="square" rtlCol="0">
            <a:spAutoFit/>
          </a:bodyPr>
          <a:lstStyle/>
          <a:p>
            <a:pPr algn="ctr"/>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Phase #3</a:t>
            </a:r>
          </a:p>
        </p:txBody>
      </p:sp>
      <p:sp>
        <p:nvSpPr>
          <p:cNvPr id="66" name="TextBox 65">
            <a:extLst>
              <a:ext uri="{FF2B5EF4-FFF2-40B4-BE49-F238E27FC236}">
                <a16:creationId xmlns:a16="http://schemas.microsoft.com/office/drawing/2014/main" id="{DC7EEC01-CE02-5E52-B987-13DC5BC5C09F}"/>
              </a:ext>
            </a:extLst>
          </p:cNvPr>
          <p:cNvSpPr txBox="1"/>
          <p:nvPr/>
        </p:nvSpPr>
        <p:spPr>
          <a:xfrm>
            <a:off x="7556296" y="1797290"/>
            <a:ext cx="1294992" cy="307777"/>
          </a:xfrm>
          <a:prstGeom prst="rect">
            <a:avLst/>
          </a:prstGeom>
          <a:noFill/>
        </p:spPr>
        <p:txBody>
          <a:bodyPr wrap="square" rtlCol="0">
            <a:spAutoFit/>
          </a:bodyPr>
          <a:lstStyle/>
          <a:p>
            <a:pPr algn="ctr"/>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Phase #4</a:t>
            </a:r>
          </a:p>
        </p:txBody>
      </p:sp>
      <p:sp>
        <p:nvSpPr>
          <p:cNvPr id="67" name="TextBox 66">
            <a:extLst>
              <a:ext uri="{FF2B5EF4-FFF2-40B4-BE49-F238E27FC236}">
                <a16:creationId xmlns:a16="http://schemas.microsoft.com/office/drawing/2014/main" id="{FEA8ED1D-F040-7C6C-63EA-47B07A222A75}"/>
              </a:ext>
            </a:extLst>
          </p:cNvPr>
          <p:cNvSpPr txBox="1"/>
          <p:nvPr/>
        </p:nvSpPr>
        <p:spPr>
          <a:xfrm>
            <a:off x="9375272" y="1785849"/>
            <a:ext cx="1294992" cy="307777"/>
          </a:xfrm>
          <a:prstGeom prst="rect">
            <a:avLst/>
          </a:prstGeom>
          <a:noFill/>
        </p:spPr>
        <p:txBody>
          <a:bodyPr wrap="square" rtlCol="0">
            <a:spAutoFit/>
          </a:bodyPr>
          <a:lstStyle/>
          <a:p>
            <a:pPr algn="ctr"/>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Phase #5</a:t>
            </a:r>
          </a:p>
        </p:txBody>
      </p:sp>
      <p:sp>
        <p:nvSpPr>
          <p:cNvPr id="70" name="TextBox 69">
            <a:extLst>
              <a:ext uri="{FF2B5EF4-FFF2-40B4-BE49-F238E27FC236}">
                <a16:creationId xmlns:a16="http://schemas.microsoft.com/office/drawing/2014/main" id="{48458F21-0CC9-70A6-1CD4-A57A7529E0FF}"/>
              </a:ext>
            </a:extLst>
          </p:cNvPr>
          <p:cNvSpPr txBox="1"/>
          <p:nvPr/>
        </p:nvSpPr>
        <p:spPr>
          <a:xfrm>
            <a:off x="841471" y="1782362"/>
            <a:ext cx="888274" cy="261610"/>
          </a:xfrm>
          <a:prstGeom prst="rect">
            <a:avLst/>
          </a:prstGeom>
          <a:noFill/>
        </p:spPr>
        <p:txBody>
          <a:bodyPr wrap="square" rtlCol="0">
            <a:spAutoFit/>
          </a:bodyPr>
          <a:lstStyle/>
          <a:p>
            <a:r>
              <a:rPr lang="en-US" sz="1100" dirty="0">
                <a:latin typeface="Tahoma" panose="020B0604030504040204" pitchFamily="34" charset="0"/>
                <a:ea typeface="Tahoma" panose="020B0604030504040204" pitchFamily="34" charset="0"/>
                <a:cs typeface="Tahoma" panose="020B0604030504040204" pitchFamily="34" charset="0"/>
              </a:rPr>
              <a:t>5 Phases</a:t>
            </a:r>
          </a:p>
        </p:txBody>
      </p:sp>
    </p:spTree>
    <p:extLst>
      <p:ext uri="{BB962C8B-B14F-4D97-AF65-F5344CB8AC3E}">
        <p14:creationId xmlns:p14="http://schemas.microsoft.com/office/powerpoint/2010/main" val="1896637998"/>
      </p:ext>
    </p:extLst>
  </p:cSld>
  <p:clrMapOvr>
    <a:masterClrMapping/>
  </p:clrMapOvr>
</p:sld>
</file>

<file path=ppt/theme/theme1.xml><?xml version="1.0" encoding="utf-8"?>
<a:theme xmlns:a="http://schemas.openxmlformats.org/drawingml/2006/main" name="ColorBlockVTI">
  <a:themeElements>
    <a:clrScheme name="Electric Fade">
      <a:dk1>
        <a:srgbClr val="292956"/>
      </a:dk1>
      <a:lt1>
        <a:srgbClr val="F0F0F4"/>
      </a:lt1>
      <a:dk2>
        <a:srgbClr val="292956"/>
      </a:dk2>
      <a:lt2>
        <a:srgbClr val="F0F0F4"/>
      </a:lt2>
      <a:accent1>
        <a:srgbClr val="A570DB"/>
      </a:accent1>
      <a:accent2>
        <a:srgbClr val="7171DB"/>
      </a:accent2>
      <a:accent3>
        <a:srgbClr val="DB70C9"/>
      </a:accent3>
      <a:accent4>
        <a:srgbClr val="48BAD1"/>
      </a:accent4>
      <a:accent5>
        <a:srgbClr val="D14882"/>
      </a:accent5>
      <a:accent6>
        <a:srgbClr val="8585AD"/>
      </a:accent6>
      <a:hlink>
        <a:srgbClr val="7171DB"/>
      </a:hlink>
      <a:folHlink>
        <a:srgbClr val="7171DB"/>
      </a:folHlink>
    </a:clrScheme>
    <a:fontScheme name="Electric Fade">
      <a:majorFont>
        <a:latin typeface="HelveticaNeueLT Pro 55 Roman"/>
        <a:ea typeface="Epilogue Black"/>
        <a:cs typeface="Epilogue Black"/>
      </a:majorFont>
      <a:minorFont>
        <a:latin typeface="HelveticaNeueLT Pro 55 Roman"/>
        <a:ea typeface="Epilogue Black"/>
        <a:cs typeface="Epilogue Black"/>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hoox PowerPoint Presentation Template Dark (2023)" id="{DD7A7C38-73CD-47D2-89BA-F0070CBBE0C5}" vid="{F93DB776-D8C0-4F7F-B754-F5396515822C}"/>
    </a:ext>
  </a:extLst>
</a:theme>
</file>

<file path=docProps/app.xml><?xml version="1.0" encoding="utf-8"?>
<Properties xmlns="http://schemas.openxmlformats.org/officeDocument/2006/extended-properties" xmlns:vt="http://schemas.openxmlformats.org/officeDocument/2006/docPropsVTypes">
  <Template>Schoox PowerPoint Presentation Template Dark (2023)</Template>
  <TotalTime>3769</TotalTime>
  <Words>1192</Words>
  <Application>Microsoft Office PowerPoint</Application>
  <PresentationFormat>Widescreen</PresentationFormat>
  <Paragraphs>243</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Avenir Next LT Pro</vt:lpstr>
      <vt:lpstr>HelveticaNeueLT Pro 55 Roman</vt:lpstr>
      <vt:lpstr>Neue Haas Grotesk Text Pro</vt:lpstr>
      <vt:lpstr>Open Sans</vt:lpstr>
      <vt:lpstr>Tahoma</vt:lpstr>
      <vt:lpstr>ColorBlockVTI</vt:lpstr>
      <vt:lpstr>LMS vendor  selection template</vt:lpstr>
      <vt:lpstr>The LMS selection process</vt:lpstr>
      <vt:lpstr>How to use this template</vt:lpstr>
      <vt:lpstr>Finished matrix example</vt:lpstr>
      <vt:lpstr>Criteria: how to use this section</vt:lpstr>
      <vt:lpstr>Criteria templates</vt:lpstr>
      <vt:lpstr>Criteria templates (cont.)</vt:lpstr>
      <vt:lpstr>Phases: how to use this section</vt:lpstr>
      <vt:lpstr>Phase templates</vt:lpstr>
      <vt:lpstr>Vendors : how to use this section</vt:lpstr>
      <vt:lpstr>Vendor comparison rows</vt:lpstr>
      <vt:lpstr>Last steps</vt:lpstr>
      <vt:lpstr>PowerPoint Presentation</vt:lpstr>
      <vt:lpstr>Your turn!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k.leahy.schoox@outlook.com</dc:creator>
  <cp:lastModifiedBy>k.leahy.schoox@outlook.com</cp:lastModifiedBy>
  <cp:revision>8</cp:revision>
  <dcterms:created xsi:type="dcterms:W3CDTF">2022-09-12T15:07:30Z</dcterms:created>
  <dcterms:modified xsi:type="dcterms:W3CDTF">2023-05-17T23:09:24Z</dcterms:modified>
</cp:coreProperties>
</file>